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42"/>
  </p:notesMasterIdLst>
  <p:sldIdLst>
    <p:sldId id="256" r:id="rId2"/>
    <p:sldId id="291" r:id="rId3"/>
    <p:sldId id="292" r:id="rId4"/>
    <p:sldId id="289" r:id="rId5"/>
    <p:sldId id="273" r:id="rId6"/>
    <p:sldId id="258" r:id="rId7"/>
    <p:sldId id="293" r:id="rId8"/>
    <p:sldId id="259" r:id="rId9"/>
    <p:sldId id="260" r:id="rId10"/>
    <p:sldId id="261" r:id="rId11"/>
    <p:sldId id="262" r:id="rId12"/>
    <p:sldId id="263" r:id="rId13"/>
    <p:sldId id="264" r:id="rId14"/>
    <p:sldId id="265" r:id="rId15"/>
    <p:sldId id="266" r:id="rId16"/>
    <p:sldId id="267" r:id="rId17"/>
    <p:sldId id="268" r:id="rId18"/>
    <p:sldId id="269" r:id="rId19"/>
    <p:sldId id="271" r:id="rId20"/>
    <p:sldId id="274" r:id="rId21"/>
    <p:sldId id="275" r:id="rId22"/>
    <p:sldId id="276" r:id="rId23"/>
    <p:sldId id="297" r:id="rId24"/>
    <p:sldId id="298" r:id="rId25"/>
    <p:sldId id="287" r:id="rId26"/>
    <p:sldId id="288" r:id="rId27"/>
    <p:sldId id="300" r:id="rId28"/>
    <p:sldId id="299" r:id="rId29"/>
    <p:sldId id="282" r:id="rId30"/>
    <p:sldId id="283" r:id="rId31"/>
    <p:sldId id="294" r:id="rId32"/>
    <p:sldId id="295" r:id="rId33"/>
    <p:sldId id="290" r:id="rId34"/>
    <p:sldId id="285" r:id="rId35"/>
    <p:sldId id="277" r:id="rId36"/>
    <p:sldId id="278" r:id="rId37"/>
    <p:sldId id="279" r:id="rId38"/>
    <p:sldId id="280" r:id="rId39"/>
    <p:sldId id="296" r:id="rId40"/>
    <p:sldId id="281" r:id="rId41"/>
  </p:sldIdLst>
  <p:sldSz cx="12192000" cy="6858000"/>
  <p:notesSz cx="6858000" cy="9144000"/>
  <p:embeddedFontLst>
    <p:embeddedFont>
      <p:font typeface="Abril Fatface" panose="02000503000000020003" pitchFamily="2" charset="0"/>
      <p:regular r:id="rId43"/>
    </p:embeddedFont>
    <p:embeddedFont>
      <p:font typeface="Barlow Condensed" panose="00000506000000000000" pitchFamily="2" charset="0"/>
      <p:regular r:id="rId44"/>
      <p:bold r:id="rId45"/>
      <p:italic r:id="rId46"/>
      <p:boldItalic r:id="rId47"/>
    </p:embeddedFont>
    <p:embeddedFont>
      <p:font typeface="Barlow Condensed Medium" panose="00000606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94660"/>
  </p:normalViewPr>
  <p:slideViewPr>
    <p:cSldViewPr snapToGrid="0">
      <p:cViewPr varScale="1">
        <p:scale>
          <a:sx n="79" d="100"/>
          <a:sy n="79" d="100"/>
        </p:scale>
        <p:origin x="667" y="4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778454a2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778454a2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778454a2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a778454a2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778454a28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778454a2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a778454a2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a778454a2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778454a2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778454a2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a778454a2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a778454a2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778454a2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778454a2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173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466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778454a2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778454a2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778454a2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778454a2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918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778454a28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778454a28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778454a28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778454a2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778454a2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778454a2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778454a2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778454a2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5625" y="1618450"/>
            <a:ext cx="9829800" cy="3792000"/>
          </a:xfrm>
          <a:prstGeom prst="rect">
            <a:avLst/>
          </a:prstGeom>
          <a:solidFill>
            <a:schemeClr val="lt1"/>
          </a:solidFill>
          <a:ln>
            <a:noFill/>
          </a:ln>
          <a:effectLst>
            <a:outerShdw blurRad="63500" algn="ctr"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800">
              <a:solidFill>
                <a:srgbClr val="FFFFFF"/>
              </a:solidFill>
              <a:latin typeface="Calibri"/>
              <a:ea typeface="Calibri"/>
              <a:cs typeface="Calibri"/>
              <a:sym typeface="Calibri"/>
            </a:endParaRPr>
          </a:p>
        </p:txBody>
      </p:sp>
      <p:sp>
        <p:nvSpPr>
          <p:cNvPr id="12" name="Google Shape;12;p2"/>
          <p:cNvSpPr txBox="1">
            <a:spLocks noGrp="1"/>
          </p:cNvSpPr>
          <p:nvPr>
            <p:ph type="title"/>
          </p:nvPr>
        </p:nvSpPr>
        <p:spPr>
          <a:xfrm>
            <a:off x="220975" y="2193575"/>
            <a:ext cx="9204600" cy="1230600"/>
          </a:xfrm>
          <a:prstGeom prst="rect">
            <a:avLst/>
          </a:prstGeom>
        </p:spPr>
        <p:txBody>
          <a:bodyPr spcFirstLastPara="1" wrap="square" lIns="121900" tIns="121900" rIns="121900" bIns="121900" anchor="t" anchorCtr="0">
            <a:noAutofit/>
          </a:bodyPr>
          <a:lstStyle>
            <a:lvl1pPr lvl="0"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13" name="Google Shape;13;p2"/>
          <p:cNvSpPr txBox="1">
            <a:spLocks noGrp="1"/>
          </p:cNvSpPr>
          <p:nvPr>
            <p:ph type="subTitle" idx="1"/>
          </p:nvPr>
        </p:nvSpPr>
        <p:spPr>
          <a:xfrm>
            <a:off x="220975" y="4496100"/>
            <a:ext cx="92046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600"/>
              <a:buNone/>
              <a:defRPr/>
            </a:lvl1pPr>
            <a:lvl2pPr lvl="1" rtl="0">
              <a:spcBef>
                <a:spcPts val="2100"/>
              </a:spcBef>
              <a:spcAft>
                <a:spcPts val="0"/>
              </a:spcAft>
              <a:buSzPts val="1600"/>
              <a:buNone/>
              <a:defRPr/>
            </a:lvl2pPr>
            <a:lvl3pPr lvl="2" rtl="0">
              <a:spcBef>
                <a:spcPts val="2100"/>
              </a:spcBef>
              <a:spcAft>
                <a:spcPts val="0"/>
              </a:spcAft>
              <a:buSzPts val="1600"/>
              <a:buNone/>
              <a:defRPr/>
            </a:lvl3pPr>
            <a:lvl4pPr lvl="3" rtl="0">
              <a:spcBef>
                <a:spcPts val="2100"/>
              </a:spcBef>
              <a:spcAft>
                <a:spcPts val="0"/>
              </a:spcAft>
              <a:buSzPts val="1600"/>
              <a:buNone/>
              <a:defRPr/>
            </a:lvl4pPr>
            <a:lvl5pPr lvl="4" rtl="0">
              <a:spcBef>
                <a:spcPts val="2100"/>
              </a:spcBef>
              <a:spcAft>
                <a:spcPts val="0"/>
              </a:spcAft>
              <a:buSzPts val="1600"/>
              <a:buNone/>
              <a:defRPr/>
            </a:lvl5pPr>
            <a:lvl6pPr lvl="5" rtl="0">
              <a:spcBef>
                <a:spcPts val="2100"/>
              </a:spcBef>
              <a:spcAft>
                <a:spcPts val="0"/>
              </a:spcAft>
              <a:buSzPts val="1600"/>
              <a:buNone/>
              <a:defRPr/>
            </a:lvl6pPr>
            <a:lvl7pPr lvl="6" rtl="0">
              <a:spcBef>
                <a:spcPts val="2100"/>
              </a:spcBef>
              <a:spcAft>
                <a:spcPts val="0"/>
              </a:spcAft>
              <a:buSzPts val="1600"/>
              <a:buNone/>
              <a:defRPr/>
            </a:lvl7pPr>
            <a:lvl8pPr lvl="7" rtl="0">
              <a:spcBef>
                <a:spcPts val="2100"/>
              </a:spcBef>
              <a:spcAft>
                <a:spcPts val="0"/>
              </a:spcAft>
              <a:buSzPts val="1600"/>
              <a:buNone/>
              <a:defRPr/>
            </a:lvl8pPr>
            <a:lvl9pPr lvl="8" rtl="0">
              <a:spcBef>
                <a:spcPts val="2100"/>
              </a:spcBef>
              <a:spcAft>
                <a:spcPts val="2100"/>
              </a:spcAft>
              <a:buSzPts val="1600"/>
              <a:buNone/>
              <a:defRPr/>
            </a:lvl9pPr>
          </a:lstStyle>
          <a:p>
            <a:endParaRPr/>
          </a:p>
        </p:txBody>
      </p:sp>
      <p:sp>
        <p:nvSpPr>
          <p:cNvPr id="14" name="Google Shape;14;p2"/>
          <p:cNvSpPr txBox="1"/>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pups">
  <p:cSld name="CUSTOM_20">
    <p:spTree>
      <p:nvGrpSpPr>
        <p:cNvPr id="1" name="Shape 15"/>
        <p:cNvGrpSpPr/>
        <p:nvPr/>
      </p:nvGrpSpPr>
      <p:grpSpPr>
        <a:xfrm>
          <a:off x="0" y="0"/>
          <a:ext cx="0" cy="0"/>
          <a:chOff x="0" y="0"/>
          <a:chExt cx="0" cy="0"/>
        </a:xfrm>
      </p:grpSpPr>
      <p:sp>
        <p:nvSpPr>
          <p:cNvPr id="16" name="Google Shape;16;p3"/>
          <p:cNvSpPr/>
          <p:nvPr/>
        </p:nvSpPr>
        <p:spPr>
          <a:xfrm>
            <a:off x="1062790" y="608798"/>
            <a:ext cx="10066500" cy="5640300"/>
          </a:xfrm>
          <a:prstGeom prst="rect">
            <a:avLst/>
          </a:prstGeom>
          <a:solidFill>
            <a:schemeClr val="lt1"/>
          </a:solidFill>
          <a:ln>
            <a:noFill/>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3"/>
          <p:cNvSpPr/>
          <p:nvPr/>
        </p:nvSpPr>
        <p:spPr>
          <a:xfrm>
            <a:off x="0" y="0"/>
            <a:ext cx="12192000" cy="6858000"/>
          </a:xfrm>
          <a:prstGeom prst="rect">
            <a:avLst/>
          </a:prstGeom>
          <a:solidFill>
            <a:srgbClr val="000000">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 name="Google Shape;18;p3"/>
          <p:cNvSpPr/>
          <p:nvPr/>
        </p:nvSpPr>
        <p:spPr>
          <a:xfrm>
            <a:off x="369394" y="1356458"/>
            <a:ext cx="11541900" cy="4123800"/>
          </a:xfrm>
          <a:prstGeom prst="roundRect">
            <a:avLst>
              <a:gd name="adj" fmla="val 1689"/>
            </a:avLst>
          </a:prstGeom>
          <a:solidFill>
            <a:srgbClr val="FFFFFF"/>
          </a:solidFill>
          <a:ln>
            <a:noFill/>
          </a:ln>
          <a:effectLst>
            <a:outerShdw blurRad="508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 sz="1800">
                <a:solidFill>
                  <a:srgbClr val="FFFFFF"/>
                </a:solidFill>
                <a:latin typeface="Calibri"/>
                <a:ea typeface="Calibri"/>
                <a:cs typeface="Calibri"/>
                <a:sym typeface="Calibri"/>
              </a:rPr>
              <a:t>s. We can build these lessons together and I am happy to model, co-teach, observe, and/or provide feedback to help you succeed!</a:t>
            </a:r>
            <a:endParaRPr/>
          </a:p>
          <a:p>
            <a:pPr marL="0" marR="0" lvl="0" indent="0" algn="l" rtl="0">
              <a:spcBef>
                <a:spcPts val="0"/>
              </a:spcBef>
              <a:spcAft>
                <a:spcPts val="0"/>
              </a:spcAft>
              <a:buNone/>
            </a:pPr>
            <a:br>
              <a:rPr lang="en" sz="1800">
                <a:solidFill>
                  <a:srgbClr val="FFFFFF"/>
                </a:solidFill>
                <a:latin typeface="Calibri"/>
                <a:ea typeface="Calibri"/>
                <a:cs typeface="Calibri"/>
                <a:sym typeface="Calibri"/>
              </a:rPr>
            </a:br>
            <a:endParaRPr sz="1800">
              <a:solidFill>
                <a:srgbClr val="FFFFFF"/>
              </a:solidFill>
              <a:latin typeface="Calibri"/>
              <a:ea typeface="Calibri"/>
              <a:cs typeface="Calibri"/>
              <a:sym typeface="Calibri"/>
            </a:endParaRPr>
          </a:p>
        </p:txBody>
      </p:sp>
      <p:sp>
        <p:nvSpPr>
          <p:cNvPr id="19" name="Google Shape;19;p3"/>
          <p:cNvSpPr txBox="1">
            <a:spLocks noGrp="1"/>
          </p:cNvSpPr>
          <p:nvPr>
            <p:ph type="title"/>
          </p:nvPr>
        </p:nvSpPr>
        <p:spPr>
          <a:xfrm>
            <a:off x="1291175" y="1907825"/>
            <a:ext cx="9829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3000"/>
              <a:buFont typeface="Aldrich"/>
              <a:buNone/>
              <a:defRPr sz="3000"/>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0" name="Google Shape;20;p3"/>
          <p:cNvSpPr txBox="1">
            <a:spLocks noGrp="1"/>
          </p:cNvSpPr>
          <p:nvPr>
            <p:ph type="body" idx="1"/>
          </p:nvPr>
        </p:nvSpPr>
        <p:spPr>
          <a:xfrm>
            <a:off x="1291350" y="2671325"/>
            <a:ext cx="9829500" cy="23415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a:lvl1pPr>
            <a:lvl2pPr marL="914400" lvl="1" indent="-330200" rtl="0">
              <a:spcBef>
                <a:spcPts val="2100"/>
              </a:spcBef>
              <a:spcAft>
                <a:spcPts val="0"/>
              </a:spcAft>
              <a:buSzPts val="1600"/>
              <a:buChar char="○"/>
              <a:defRPr/>
            </a:lvl2pPr>
            <a:lvl3pPr marL="1371600" lvl="2" indent="-330200" rtl="0">
              <a:spcBef>
                <a:spcPts val="2100"/>
              </a:spcBef>
              <a:spcAft>
                <a:spcPts val="0"/>
              </a:spcAft>
              <a:buSzPts val="1600"/>
              <a:buChar char="■"/>
              <a:defRPr/>
            </a:lvl3pPr>
            <a:lvl4pPr marL="1828800" lvl="3" indent="-330200" rtl="0">
              <a:spcBef>
                <a:spcPts val="2100"/>
              </a:spcBef>
              <a:spcAft>
                <a:spcPts val="0"/>
              </a:spcAft>
              <a:buSzPts val="1600"/>
              <a:buChar char="●"/>
              <a:defRPr/>
            </a:lvl4pPr>
            <a:lvl5pPr marL="2286000" lvl="4" indent="-330200" rtl="0">
              <a:spcBef>
                <a:spcPts val="2100"/>
              </a:spcBef>
              <a:spcAft>
                <a:spcPts val="0"/>
              </a:spcAft>
              <a:buSzPts val="1600"/>
              <a:buChar char="○"/>
              <a:defRPr/>
            </a:lvl5pPr>
            <a:lvl6pPr marL="2743200" lvl="5" indent="-330200" rtl="0">
              <a:spcBef>
                <a:spcPts val="2100"/>
              </a:spcBef>
              <a:spcAft>
                <a:spcPts val="0"/>
              </a:spcAft>
              <a:buSzPts val="1600"/>
              <a:buChar char="■"/>
              <a:defRPr/>
            </a:lvl6pPr>
            <a:lvl7pPr marL="3200400" lvl="6" indent="-330200" rtl="0">
              <a:spcBef>
                <a:spcPts val="2100"/>
              </a:spcBef>
              <a:spcAft>
                <a:spcPts val="0"/>
              </a:spcAft>
              <a:buSzPts val="1600"/>
              <a:buChar char="●"/>
              <a:defRPr/>
            </a:lvl7pPr>
            <a:lvl8pPr marL="3657600" lvl="7" indent="-330200" rtl="0">
              <a:spcBef>
                <a:spcPts val="2100"/>
              </a:spcBef>
              <a:spcAft>
                <a:spcPts val="0"/>
              </a:spcAft>
              <a:buSzPts val="1600"/>
              <a:buChar char="○"/>
              <a:defRPr/>
            </a:lvl8pPr>
            <a:lvl9pPr marL="4114800" lvl="8" indent="-330200" rtl="0">
              <a:spcBef>
                <a:spcPts val="2100"/>
              </a:spcBef>
              <a:spcAft>
                <a:spcPts val="210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21"/>
        <p:cNvGrpSpPr/>
        <p:nvPr/>
      </p:nvGrpSpPr>
      <p:grpSpPr>
        <a:xfrm>
          <a:off x="0" y="0"/>
          <a:ext cx="0" cy="0"/>
          <a:chOff x="0" y="0"/>
          <a:chExt cx="0" cy="0"/>
        </a:xfrm>
      </p:grpSpPr>
      <p:sp>
        <p:nvSpPr>
          <p:cNvPr id="22" name="Google Shape;22;p4"/>
          <p:cNvSpPr/>
          <p:nvPr/>
        </p:nvSpPr>
        <p:spPr>
          <a:xfrm>
            <a:off x="1062790" y="608798"/>
            <a:ext cx="10066500" cy="5640300"/>
          </a:xfrm>
          <a:prstGeom prst="rect">
            <a:avLst/>
          </a:prstGeom>
          <a:solidFill>
            <a:schemeClr val="lt1"/>
          </a:solidFill>
          <a:ln>
            <a:noFill/>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23;p4"/>
          <p:cNvSpPr txBox="1">
            <a:spLocks noGrp="1"/>
          </p:cNvSpPr>
          <p:nvPr>
            <p:ph type="title"/>
          </p:nvPr>
        </p:nvSpPr>
        <p:spPr>
          <a:xfrm>
            <a:off x="1253075" y="649700"/>
            <a:ext cx="97536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Barlow Condensed"/>
                <a:ea typeface="Barlow Condensed"/>
                <a:cs typeface="Barlow Condensed"/>
                <a:sym typeface="Barlow Condensed"/>
              </a:rPr>
              <a:t>SLIDESMANIA.COM</a:t>
            </a:r>
            <a:endParaRPr>
              <a:solidFill>
                <a:srgbClr val="FFFFFF"/>
              </a:solidFill>
              <a:latin typeface="Barlow Condensed"/>
              <a:ea typeface="Barlow Condensed"/>
              <a:cs typeface="Barlow Condensed"/>
              <a:sym typeface="Barlow Condensed"/>
            </a:endParaRPr>
          </a:p>
        </p:txBody>
      </p:sp>
      <p:sp>
        <p:nvSpPr>
          <p:cNvPr id="8" name="Google Shape;8;p1"/>
          <p:cNvSpPr txBox="1">
            <a:spLocks noGrp="1"/>
          </p:cNvSpPr>
          <p:nvPr>
            <p:ph type="title"/>
          </p:nvPr>
        </p:nvSpPr>
        <p:spPr>
          <a:xfrm>
            <a:off x="1586100" y="883224"/>
            <a:ext cx="9061500" cy="7020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1pPr>
            <a:lvl2pPr lvl="1">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2pPr>
            <a:lvl3pPr lvl="2">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3pPr>
            <a:lvl4pPr lvl="3">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4pPr>
            <a:lvl5pPr lvl="4">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5pPr>
            <a:lvl6pPr lvl="5">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6pPr>
            <a:lvl7pPr lvl="6">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7pPr>
            <a:lvl8pPr lvl="7">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8pPr>
            <a:lvl9pPr lvl="8">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9pPr>
          </a:lstStyle>
          <a:p>
            <a:endParaRPr/>
          </a:p>
        </p:txBody>
      </p:sp>
      <p:sp>
        <p:nvSpPr>
          <p:cNvPr id="9" name="Google Shape;9;p1"/>
          <p:cNvSpPr txBox="1">
            <a:spLocks noGrp="1"/>
          </p:cNvSpPr>
          <p:nvPr>
            <p:ph type="body" idx="1"/>
          </p:nvPr>
        </p:nvSpPr>
        <p:spPr>
          <a:xfrm>
            <a:off x="1586100" y="1750623"/>
            <a:ext cx="9061500" cy="4188900"/>
          </a:xfrm>
          <a:prstGeom prst="rect">
            <a:avLst/>
          </a:prstGeom>
          <a:noFill/>
          <a:ln>
            <a:noFill/>
          </a:ln>
        </p:spPr>
        <p:txBody>
          <a:bodyPr spcFirstLastPara="1" wrap="square" lIns="121900" tIns="121900" rIns="121900" bIns="121900" anchor="t" anchorCtr="0">
            <a:noAutofit/>
          </a:bodyPr>
          <a:lstStyle>
            <a:lvl1pPr marL="457200" lvl="0" indent="-330200">
              <a:lnSpc>
                <a:spcPct val="115000"/>
              </a:lnSpc>
              <a:spcBef>
                <a:spcPts val="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1pPr>
            <a:lvl2pPr marL="914400" lvl="1"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2pPr>
            <a:lvl3pPr marL="1371600" lvl="2"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3pPr>
            <a:lvl4pPr marL="1828800" lvl="3"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4pPr>
            <a:lvl5pPr marL="2286000" lvl="4"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5pPr>
            <a:lvl6pPr marL="2743200" lvl="5"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6pPr>
            <a:lvl7pPr marL="3200400" lvl="6"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7pPr>
            <a:lvl8pPr marL="3657600" lvl="7"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8pPr>
            <a:lvl9pPr marL="4114800" lvl="8" indent="-330200">
              <a:lnSpc>
                <a:spcPct val="115000"/>
              </a:lnSpc>
              <a:spcBef>
                <a:spcPts val="2100"/>
              </a:spcBef>
              <a:spcAft>
                <a:spcPts val="210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4" name="TextBox 3">
            <a:extLst>
              <a:ext uri="{FF2B5EF4-FFF2-40B4-BE49-F238E27FC236}">
                <a16:creationId xmlns:a16="http://schemas.microsoft.com/office/drawing/2014/main" id="{2B6167FF-AD5E-41E4-8385-3024DC936CF2}"/>
              </a:ext>
            </a:extLst>
          </p:cNvPr>
          <p:cNvSpPr txBox="1"/>
          <p:nvPr/>
        </p:nvSpPr>
        <p:spPr>
          <a:xfrm>
            <a:off x="7073900" y="3827135"/>
            <a:ext cx="3213100" cy="1600438"/>
          </a:xfrm>
          <a:prstGeom prst="rect">
            <a:avLst/>
          </a:prstGeom>
          <a:noFill/>
        </p:spPr>
        <p:txBody>
          <a:bodyPr wrap="square" rtlCol="0" anchor="ctr">
            <a:spAutoFit/>
          </a:bodyPr>
          <a:lstStyle/>
          <a:p>
            <a:r>
              <a:rPr lang="en-US" dirty="0">
                <a:solidFill>
                  <a:schemeClr val="tx1"/>
                </a:solidFill>
                <a:latin typeface="Times New Roman" panose="02020603050405020304" pitchFamily="18" charset="0"/>
                <a:cs typeface="Times New Roman" panose="02020603050405020304" pitchFamily="18" charset="0"/>
              </a:rPr>
              <a:t>GVHD</a:t>
            </a:r>
            <a:r>
              <a:rPr lang="vi-VN"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Ths</a:t>
            </a:r>
            <a:r>
              <a:rPr lang="vi-VN" dirty="0">
                <a:solidFill>
                  <a:schemeClr val="tx1"/>
                </a:solidFill>
                <a:latin typeface="Times New Roman" panose="02020603050405020304" pitchFamily="18" charset="0"/>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Phan Long</a:t>
            </a:r>
          </a:p>
          <a:p>
            <a:r>
              <a:rPr lang="en-US" altLang="ko-KR" dirty="0" err="1">
                <a:solidFill>
                  <a:schemeClr val="tx1"/>
                </a:solidFill>
                <a:latin typeface="Times New Roman" panose="02020603050405020304" pitchFamily="18" charset="0"/>
                <a:cs typeface="Times New Roman" panose="02020603050405020304" pitchFamily="18" charset="0"/>
              </a:rPr>
              <a:t>Thành</a:t>
            </a:r>
            <a:r>
              <a:rPr lang="en-US" altLang="ko-KR" dirty="0">
                <a:solidFill>
                  <a:schemeClr val="tx1"/>
                </a:solidFill>
                <a:latin typeface="Times New Roman" panose="02020603050405020304" pitchFamily="18" charset="0"/>
                <a:cs typeface="Times New Roman" panose="02020603050405020304" pitchFamily="18" charset="0"/>
              </a:rPr>
              <a:t> </a:t>
            </a:r>
            <a:r>
              <a:rPr lang="en-US" altLang="ko-KR" dirty="0" err="1">
                <a:solidFill>
                  <a:schemeClr val="tx1"/>
                </a:solidFill>
                <a:latin typeface="Times New Roman" panose="02020603050405020304" pitchFamily="18" charset="0"/>
                <a:cs typeface="Times New Roman" panose="02020603050405020304" pitchFamily="18" charset="0"/>
              </a:rPr>
              <a:t>viên</a:t>
            </a:r>
            <a:r>
              <a:rPr lang="en-US" altLang="ko-KR" dirty="0">
                <a:solidFill>
                  <a:schemeClr val="tx1"/>
                </a:solidFill>
                <a:latin typeface="Times New Roman" panose="02020603050405020304" pitchFamily="18" charset="0"/>
                <a:cs typeface="Times New Roman" panose="02020603050405020304" pitchFamily="18" charset="0"/>
              </a:rPr>
              <a:t>:</a:t>
            </a:r>
          </a:p>
          <a:p>
            <a:r>
              <a:rPr lang="en-US" altLang="ko-KR" dirty="0">
                <a:solidFill>
                  <a:schemeClr val="tx1"/>
                </a:solidFill>
                <a:latin typeface="Times New Roman" panose="02020603050405020304" pitchFamily="18" charset="0"/>
                <a:cs typeface="Times New Roman" panose="02020603050405020304" pitchFamily="18" charset="0"/>
              </a:rPr>
              <a:t>     Nguyễn Quang Đạt</a:t>
            </a:r>
          </a:p>
          <a:p>
            <a:r>
              <a:rPr lang="en-US" altLang="ko-KR" dirty="0">
                <a:solidFill>
                  <a:schemeClr val="tx1"/>
                </a:solidFill>
                <a:latin typeface="Times New Roman" panose="02020603050405020304" pitchFamily="18" charset="0"/>
                <a:cs typeface="Times New Roman" panose="02020603050405020304" pitchFamily="18" charset="0"/>
              </a:rPr>
              <a:t>     Phan Xuân Đức</a:t>
            </a:r>
          </a:p>
          <a:p>
            <a:r>
              <a:rPr lang="en-US" altLang="ko-KR" dirty="0">
                <a:solidFill>
                  <a:schemeClr val="tx1"/>
                </a:solidFill>
                <a:latin typeface="Times New Roman" panose="02020603050405020304" pitchFamily="18" charset="0"/>
                <a:cs typeface="Times New Roman" panose="02020603050405020304" pitchFamily="18" charset="0"/>
              </a:rPr>
              <a:t>     Phạm Tuấn Huy</a:t>
            </a:r>
          </a:p>
          <a:p>
            <a:r>
              <a:rPr lang="en-US" altLang="ko-KR" dirty="0">
                <a:solidFill>
                  <a:schemeClr val="tx1"/>
                </a:solidFill>
                <a:latin typeface="Times New Roman" panose="02020603050405020304" pitchFamily="18" charset="0"/>
                <a:cs typeface="Times New Roman" panose="02020603050405020304" pitchFamily="18" charset="0"/>
              </a:rPr>
              <a:t>     Nguyễn Văn Khánh</a:t>
            </a:r>
          </a:p>
          <a:p>
            <a:r>
              <a:rPr lang="en-US" altLang="ko-KR" dirty="0">
                <a:solidFill>
                  <a:schemeClr val="tx1"/>
                </a:solidFill>
                <a:latin typeface="Times New Roman" panose="02020603050405020304" pitchFamily="18" charset="0"/>
                <a:cs typeface="Times New Roman" panose="02020603050405020304" pitchFamily="18" charset="0"/>
              </a:rPr>
              <a:t>     Hoàng </a:t>
            </a:r>
            <a:r>
              <a:rPr lang="en-US" altLang="ko-KR" dirty="0" err="1">
                <a:solidFill>
                  <a:schemeClr val="tx1"/>
                </a:solidFill>
                <a:latin typeface="Times New Roman" panose="02020603050405020304" pitchFamily="18" charset="0"/>
                <a:cs typeface="Times New Roman" panose="02020603050405020304" pitchFamily="18" charset="0"/>
              </a:rPr>
              <a:t>Trọng</a:t>
            </a:r>
            <a:r>
              <a:rPr lang="en-US" altLang="ko-KR" dirty="0">
                <a:solidFill>
                  <a:schemeClr val="tx1"/>
                </a:solidFill>
                <a:latin typeface="Times New Roman" panose="02020603050405020304" pitchFamily="18" charset="0"/>
                <a:cs typeface="Times New Roman" panose="02020603050405020304" pitchFamily="18" charset="0"/>
              </a:rPr>
              <a:t> </a:t>
            </a:r>
            <a:r>
              <a:rPr lang="en-US" altLang="ko-KR" dirty="0" err="1">
                <a:solidFill>
                  <a:schemeClr val="tx1"/>
                </a:solidFill>
                <a:latin typeface="Times New Roman" panose="02020603050405020304" pitchFamily="18" charset="0"/>
                <a:cs typeface="Times New Roman" panose="02020603050405020304" pitchFamily="18" charset="0"/>
              </a:rPr>
              <a:t>Tấn</a:t>
            </a:r>
            <a:endParaRPr lang="ko-KR" altLang="en-US"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3B4C724-0776-4328-8F0A-B72DA1579537}"/>
              </a:ext>
            </a:extLst>
          </p:cNvPr>
          <p:cNvSpPr txBox="1"/>
          <p:nvPr/>
        </p:nvSpPr>
        <p:spPr>
          <a:xfrm>
            <a:off x="0" y="2273177"/>
            <a:ext cx="2233166" cy="492443"/>
          </a:xfrm>
          <a:prstGeom prst="rect">
            <a:avLst/>
          </a:prstGeom>
          <a:noFill/>
        </p:spPr>
        <p:txBody>
          <a:bodyPr wrap="square" rtlCol="0" anchor="ctr">
            <a:spAutoFit/>
          </a:bodyPr>
          <a:lstStyle/>
          <a:p>
            <a:r>
              <a:rPr lang="en-US" altLang="ko-KR" sz="2600" b="1" dirty="0" err="1">
                <a:ln w="0"/>
                <a:solidFill>
                  <a:srgbClr val="0066CC"/>
                </a:solidFill>
                <a:effectLst>
                  <a:outerShdw blurRad="38100" dist="19050" dir="2700000" algn="tl" rotWithShape="0">
                    <a:schemeClr val="dk1">
                      <a:alpha val="40000"/>
                    </a:schemeClr>
                  </a:outerShdw>
                </a:effectLst>
                <a:latin typeface="+mj-lt"/>
                <a:cs typeface="Arial" pitchFamily="34" charset="0"/>
              </a:rPr>
              <a:t>Tên</a:t>
            </a:r>
            <a:r>
              <a:rPr lang="en-US" altLang="ko-KR" sz="2600" b="1" dirty="0">
                <a:ln w="0"/>
                <a:solidFill>
                  <a:srgbClr val="0066CC"/>
                </a:solidFill>
                <a:effectLst>
                  <a:outerShdw blurRad="38100" dist="19050" dir="2700000" algn="tl" rotWithShape="0">
                    <a:schemeClr val="dk1">
                      <a:alpha val="40000"/>
                    </a:schemeClr>
                  </a:outerShdw>
                </a:effectLst>
                <a:latin typeface="+mj-lt"/>
                <a:cs typeface="Arial" pitchFamily="34" charset="0"/>
              </a:rPr>
              <a:t> </a:t>
            </a:r>
            <a:r>
              <a:rPr lang="en-US" altLang="ko-KR" sz="2600" b="1" dirty="0" err="1">
                <a:ln w="0"/>
                <a:solidFill>
                  <a:srgbClr val="0066CC"/>
                </a:solidFill>
                <a:effectLst>
                  <a:outerShdw blurRad="38100" dist="19050" dir="2700000" algn="tl" rotWithShape="0">
                    <a:schemeClr val="dk1">
                      <a:alpha val="40000"/>
                    </a:schemeClr>
                  </a:outerShdw>
                </a:effectLst>
                <a:latin typeface="+mj-lt"/>
                <a:cs typeface="Arial" pitchFamily="34" charset="0"/>
              </a:rPr>
              <a:t>đề</a:t>
            </a:r>
            <a:r>
              <a:rPr lang="en-US" altLang="ko-KR" sz="2600" b="1" dirty="0">
                <a:ln w="0"/>
                <a:solidFill>
                  <a:srgbClr val="0066CC"/>
                </a:solidFill>
                <a:effectLst>
                  <a:outerShdw blurRad="38100" dist="19050" dir="2700000" algn="tl" rotWithShape="0">
                    <a:schemeClr val="dk1">
                      <a:alpha val="40000"/>
                    </a:schemeClr>
                  </a:outerShdw>
                </a:effectLst>
                <a:latin typeface="+mj-lt"/>
                <a:cs typeface="Arial" pitchFamily="34" charset="0"/>
              </a:rPr>
              <a:t> </a:t>
            </a:r>
            <a:r>
              <a:rPr lang="en-US" altLang="ko-KR" sz="2600" b="1" dirty="0" err="1">
                <a:ln w="0"/>
                <a:solidFill>
                  <a:srgbClr val="0066CC"/>
                </a:solidFill>
                <a:effectLst>
                  <a:outerShdw blurRad="38100" dist="19050" dir="2700000" algn="tl" rotWithShape="0">
                    <a:schemeClr val="dk1">
                      <a:alpha val="40000"/>
                    </a:schemeClr>
                  </a:outerShdw>
                </a:effectLst>
                <a:latin typeface="+mj-lt"/>
                <a:cs typeface="Arial" pitchFamily="34" charset="0"/>
              </a:rPr>
              <a:t>tài</a:t>
            </a:r>
            <a:r>
              <a:rPr lang="en-US" altLang="ko-KR" sz="2600" b="1" dirty="0">
                <a:ln w="0"/>
                <a:solidFill>
                  <a:srgbClr val="0066CC"/>
                </a:solidFill>
                <a:effectLst>
                  <a:outerShdw blurRad="38100" dist="19050" dir="2700000" algn="tl" rotWithShape="0">
                    <a:schemeClr val="dk1">
                      <a:alpha val="40000"/>
                    </a:schemeClr>
                  </a:outerShdw>
                </a:effectLst>
                <a:latin typeface="+mj-lt"/>
                <a:cs typeface="Arial" pitchFamily="34" charset="0"/>
              </a:rPr>
              <a:t>:</a:t>
            </a:r>
            <a:endParaRPr lang="ko-KR" altLang="en-US" sz="2600" b="1" dirty="0">
              <a:ln w="0"/>
              <a:solidFill>
                <a:srgbClr val="0066CC"/>
              </a:solidFill>
              <a:effectLst>
                <a:outerShdw blurRad="38100" dist="19050" dir="2700000" algn="tl" rotWithShape="0">
                  <a:schemeClr val="dk1">
                    <a:alpha val="40000"/>
                  </a:schemeClr>
                </a:outerShdw>
              </a:effectLst>
              <a:latin typeface="+mj-lt"/>
              <a:cs typeface="Arial" pitchFamily="34" charset="0"/>
            </a:endParaRPr>
          </a:p>
        </p:txBody>
      </p:sp>
      <p:sp>
        <p:nvSpPr>
          <p:cNvPr id="8" name="TextBox 7"/>
          <p:cNvSpPr txBox="1"/>
          <p:nvPr/>
        </p:nvSpPr>
        <p:spPr>
          <a:xfrm>
            <a:off x="-99566" y="2765620"/>
            <a:ext cx="10147300" cy="830997"/>
          </a:xfrm>
          <a:prstGeom prst="rect">
            <a:avLst/>
          </a:prstGeom>
          <a:noFill/>
        </p:spPr>
        <p:txBody>
          <a:bodyPr wrap="square" rtlCol="0">
            <a:spAutoFit/>
          </a:bodyPr>
          <a:lstStyle/>
          <a:p>
            <a:pPr algn="ctr"/>
            <a:r>
              <a:rPr lang="en-US" sz="2400" b="1" dirty="0">
                <a:solidFill>
                  <a:srgbClr val="C00000"/>
                </a:solidFill>
                <a:effectLst/>
                <a:latin typeface="Times New Roman" panose="02020603050405020304" pitchFamily="18" charset="0"/>
                <a:ea typeface="Times New Roman" panose="02020603050405020304" pitchFamily="18" charset="0"/>
              </a:rPr>
              <a:t>COFFEEGO-NỀN TẢNG ĐẶT BÀN QUÁN CÀ PHÊ TÍCH HỢP AI ASSISTANT VÀ THANH TOÁN ĐIỆN TỬ</a:t>
            </a:r>
            <a:endParaRPr lang="vi-VN" sz="2400" dirty="0">
              <a:solidFill>
                <a:srgbClr val="C00000"/>
              </a:solidFill>
              <a:effectLst/>
              <a:latin typeface="Times New Roman" panose="02020603050405020304" pitchFamily="18" charset="0"/>
              <a:ea typeface="Calibri" panose="020F0502020204030204" pitchFamily="34" charset="0"/>
            </a:endParaRPr>
          </a:p>
        </p:txBody>
      </p:sp>
      <p:pic>
        <p:nvPicPr>
          <p:cNvPr id="2" name="Picture 1"/>
          <p:cNvPicPr>
            <a:picLocks noChangeAspect="1"/>
          </p:cNvPicPr>
          <p:nvPr/>
        </p:nvPicPr>
        <p:blipFill>
          <a:blip r:embed="rId3"/>
          <a:stretch>
            <a:fillRect/>
          </a:stretch>
        </p:blipFill>
        <p:spPr>
          <a:xfrm>
            <a:off x="0" y="0"/>
            <a:ext cx="3204729" cy="1063453"/>
          </a:xfrm>
          <a:prstGeom prst="rect">
            <a:avLst/>
          </a:prstGeom>
        </p:spPr>
      </p:pic>
      <p:sp>
        <p:nvSpPr>
          <p:cNvPr id="6" name="TextBox 5">
            <a:extLst>
              <a:ext uri="{FF2B5EF4-FFF2-40B4-BE49-F238E27FC236}">
                <a16:creationId xmlns:a16="http://schemas.microsoft.com/office/drawing/2014/main" id="{03B4C724-0776-4328-8F0A-B72DA1579537}"/>
              </a:ext>
            </a:extLst>
          </p:cNvPr>
          <p:cNvSpPr txBox="1"/>
          <p:nvPr/>
        </p:nvSpPr>
        <p:spPr>
          <a:xfrm>
            <a:off x="2233166" y="1974565"/>
            <a:ext cx="6299796" cy="492443"/>
          </a:xfrm>
          <a:prstGeom prst="rect">
            <a:avLst/>
          </a:prstGeom>
          <a:noFill/>
        </p:spPr>
        <p:txBody>
          <a:bodyPr wrap="square" rtlCol="0" anchor="ctr">
            <a:spAutoFit/>
          </a:bodyPr>
          <a:lstStyle/>
          <a:p>
            <a:r>
              <a:rPr lang="en-US" altLang="ko-KR" sz="2600" b="1" dirty="0">
                <a:ln w="0"/>
                <a:solidFill>
                  <a:srgbClr val="0066CC"/>
                </a:solidFill>
                <a:effectLst>
                  <a:outerShdw blurRad="38100" dist="19050" dir="2700000" algn="tl" rotWithShape="0">
                    <a:schemeClr val="dk1">
                      <a:alpha val="40000"/>
                    </a:schemeClr>
                  </a:outerShdw>
                </a:effectLst>
                <a:latin typeface="+mj-lt"/>
                <a:cs typeface="Arial" pitchFamily="34" charset="0"/>
              </a:rPr>
              <a:t>BÁO CÁO KHOÁ LUẬN TỐT NGHIỆP</a:t>
            </a:r>
            <a:endParaRPr lang="ko-KR" altLang="en-US" sz="2600" b="1" dirty="0">
              <a:ln w="0"/>
              <a:solidFill>
                <a:srgbClr val="0066CC"/>
              </a:solidFill>
              <a:effectLst>
                <a:outerShdw blurRad="38100" dist="19050" dir="2700000" algn="tl" rotWithShape="0">
                  <a:schemeClr val="dk1">
                    <a:alpha val="40000"/>
                  </a:schemeClr>
                </a:outerShdw>
              </a:effectLst>
              <a:latin typeface="+mj-lt"/>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4798598" y="1192960"/>
            <a:ext cx="2712789"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b="1" dirty="0">
                <a:solidFill>
                  <a:srgbClr val="C00000"/>
                </a:solidFill>
              </a:rPr>
              <a:t>Quy trình Scrum</a:t>
            </a:r>
            <a:endParaRPr b="1" dirty="0">
              <a:solidFill>
                <a:srgbClr val="C00000"/>
              </a:solidFill>
            </a:endParaRPr>
          </a:p>
        </p:txBody>
      </p:sp>
      <p:sp>
        <p:nvSpPr>
          <p:cNvPr id="187" name="Google Shape;187;p13"/>
          <p:cNvSpPr/>
          <p:nvPr/>
        </p:nvSpPr>
        <p:spPr>
          <a:xfrm>
            <a:off x="11548085" y="1192960"/>
            <a:ext cx="478500" cy="478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8" name="Google Shape;188;p13"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3">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 name="image3.png" descr="Scrum process (Imgbin, 2019) | Download Scientific Diagram">
            <a:extLst>
              <a:ext uri="{FF2B5EF4-FFF2-40B4-BE49-F238E27FC236}">
                <a16:creationId xmlns:a16="http://schemas.microsoft.com/office/drawing/2014/main" id="{1BA5AE4A-D87C-9EF6-01CB-3AFA860077AC}"/>
              </a:ext>
            </a:extLst>
          </p:cNvPr>
          <p:cNvPicPr/>
          <p:nvPr/>
        </p:nvPicPr>
        <p:blipFill>
          <a:blip r:embed="rId4"/>
          <a:srcRect/>
          <a:stretch>
            <a:fillRect/>
          </a:stretch>
        </p:blipFill>
        <p:spPr>
          <a:xfrm>
            <a:off x="2271251" y="1898049"/>
            <a:ext cx="7767484" cy="3558854"/>
          </a:xfrm>
          <a:prstGeom prst="rect">
            <a:avLst/>
          </a:prstGeom>
          <a:ln/>
        </p:spPr>
      </p:pic>
      <p:sp>
        <p:nvSpPr>
          <p:cNvPr id="3" name="Rectangle 2">
            <a:extLst>
              <a:ext uri="{FF2B5EF4-FFF2-40B4-BE49-F238E27FC236}">
                <a16:creationId xmlns:a16="http://schemas.microsoft.com/office/drawing/2014/main" id="{7832A6EB-2EDE-1511-D960-53E07C616B75}"/>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4"/>
          <p:cNvSpPr txBox="1">
            <a:spLocks noGrp="1"/>
          </p:cNvSpPr>
          <p:nvPr>
            <p:ph type="title"/>
          </p:nvPr>
        </p:nvSpPr>
        <p:spPr>
          <a:xfrm>
            <a:off x="1088150" y="1432210"/>
            <a:ext cx="98295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b="1" dirty="0" err="1">
                <a:solidFill>
                  <a:srgbClr val="C00000"/>
                </a:solidFill>
              </a:rPr>
              <a:t>Ưu</a:t>
            </a:r>
            <a:r>
              <a:rPr lang="en-US" b="1" dirty="0">
                <a:solidFill>
                  <a:srgbClr val="C00000"/>
                </a:solidFill>
              </a:rPr>
              <a:t> </a:t>
            </a:r>
            <a:r>
              <a:rPr lang="en-US" b="1" dirty="0" err="1">
                <a:solidFill>
                  <a:srgbClr val="C00000"/>
                </a:solidFill>
              </a:rPr>
              <a:t>điểm</a:t>
            </a:r>
            <a:endParaRPr b="1" dirty="0">
              <a:solidFill>
                <a:srgbClr val="C00000"/>
              </a:solidFill>
            </a:endParaRPr>
          </a:p>
        </p:txBody>
      </p:sp>
      <p:sp>
        <p:nvSpPr>
          <p:cNvPr id="195" name="Google Shape;195;p14"/>
          <p:cNvSpPr txBox="1">
            <a:spLocks noGrp="1"/>
          </p:cNvSpPr>
          <p:nvPr>
            <p:ph type="body" idx="1"/>
          </p:nvPr>
        </p:nvSpPr>
        <p:spPr>
          <a:xfrm>
            <a:off x="1291350" y="2375827"/>
            <a:ext cx="9829500" cy="2944318"/>
          </a:xfrm>
          <a:prstGeom prst="rect">
            <a:avLst/>
          </a:prstGeom>
        </p:spPr>
        <p:txBody>
          <a:bodyPr spcFirstLastPara="1" wrap="square" lIns="121900" tIns="121900" rIns="121900" bIns="121900" anchor="t" anchorCtr="0">
            <a:noAutofit/>
          </a:bodyPr>
          <a:lstStyle/>
          <a:p>
            <a:pPr lvl="0">
              <a:lnSpc>
                <a:spcPct val="150000"/>
              </a:lnSpc>
            </a:pPr>
            <a:r>
              <a:rPr lang="en-US" sz="2400" dirty="0" err="1">
                <a:solidFill>
                  <a:schemeClr val="tx1"/>
                </a:solidFill>
              </a:rPr>
              <a:t>Lợi</a:t>
            </a:r>
            <a:r>
              <a:rPr lang="en-US" sz="2400" dirty="0">
                <a:solidFill>
                  <a:schemeClr val="tx1"/>
                </a:solidFill>
              </a:rPr>
              <a:t> </a:t>
            </a:r>
            <a:r>
              <a:rPr lang="en-US" sz="2400" dirty="0" err="1">
                <a:solidFill>
                  <a:schemeClr val="tx1"/>
                </a:solidFill>
              </a:rPr>
              <a:t>thế</a:t>
            </a:r>
            <a:r>
              <a:rPr lang="en-US" sz="2400" dirty="0">
                <a:solidFill>
                  <a:schemeClr val="tx1"/>
                </a:solidFill>
              </a:rPr>
              <a:t> </a:t>
            </a:r>
            <a:r>
              <a:rPr lang="en-US" sz="2400" dirty="0" err="1">
                <a:solidFill>
                  <a:schemeClr val="tx1"/>
                </a:solidFill>
              </a:rPr>
              <a:t>của</a:t>
            </a:r>
            <a:r>
              <a:rPr lang="en-US" sz="2400" dirty="0">
                <a:solidFill>
                  <a:schemeClr val="tx1"/>
                </a:solidFill>
              </a:rPr>
              <a:t> </a:t>
            </a:r>
            <a:r>
              <a:rPr lang="en-US" sz="2400" dirty="0" err="1">
                <a:solidFill>
                  <a:schemeClr val="tx1"/>
                </a:solidFill>
              </a:rPr>
              <a:t>phương</a:t>
            </a:r>
            <a:r>
              <a:rPr lang="en-US" sz="2400" dirty="0">
                <a:solidFill>
                  <a:schemeClr val="tx1"/>
                </a:solidFill>
              </a:rPr>
              <a:t> </a:t>
            </a:r>
            <a:r>
              <a:rPr lang="en-US" sz="2400" dirty="0" err="1">
                <a:solidFill>
                  <a:schemeClr val="tx1"/>
                </a:solidFill>
              </a:rPr>
              <a:t>pháp</a:t>
            </a:r>
            <a:r>
              <a:rPr lang="en-US" sz="2400" dirty="0">
                <a:solidFill>
                  <a:schemeClr val="tx1"/>
                </a:solidFill>
              </a:rPr>
              <a:t> </a:t>
            </a:r>
            <a:r>
              <a:rPr lang="en-US" sz="2400" dirty="0" err="1">
                <a:solidFill>
                  <a:schemeClr val="tx1"/>
                </a:solidFill>
              </a:rPr>
              <a:t>này</a:t>
            </a:r>
            <a:r>
              <a:rPr lang="en-US" sz="2400" dirty="0">
                <a:solidFill>
                  <a:schemeClr val="tx1"/>
                </a:solidFill>
              </a:rPr>
              <a:t> </a:t>
            </a:r>
            <a:r>
              <a:rPr lang="en-US" sz="2400" dirty="0" err="1">
                <a:solidFill>
                  <a:schemeClr val="tx1"/>
                </a:solidFill>
              </a:rPr>
              <a:t>bao</a:t>
            </a:r>
            <a:r>
              <a:rPr lang="en-US" sz="2400" dirty="0">
                <a:solidFill>
                  <a:schemeClr val="tx1"/>
                </a:solidFill>
              </a:rPr>
              <a:t> </a:t>
            </a:r>
            <a:r>
              <a:rPr lang="en-US" sz="2400" dirty="0" err="1">
                <a:solidFill>
                  <a:schemeClr val="tx1"/>
                </a:solidFill>
              </a:rPr>
              <a:t>gồm</a:t>
            </a:r>
            <a:r>
              <a:rPr lang="en-US" sz="2400" dirty="0">
                <a:solidFill>
                  <a:schemeClr val="tx1"/>
                </a:solidFill>
              </a:rPr>
              <a:t> </a:t>
            </a:r>
            <a:r>
              <a:rPr lang="en-US" sz="2400" dirty="0" err="1">
                <a:solidFill>
                  <a:schemeClr val="tx1"/>
                </a:solidFill>
              </a:rPr>
              <a:t>việc</a:t>
            </a:r>
            <a:r>
              <a:rPr lang="en-US" sz="2400" dirty="0">
                <a:solidFill>
                  <a:schemeClr val="tx1"/>
                </a:solidFill>
              </a:rPr>
              <a:t> </a:t>
            </a:r>
            <a:r>
              <a:rPr lang="en-US" sz="2400" dirty="0" err="1">
                <a:solidFill>
                  <a:schemeClr val="tx1"/>
                </a:solidFill>
              </a:rPr>
              <a:t>giảm</a:t>
            </a:r>
            <a:r>
              <a:rPr lang="en-US" sz="2400" dirty="0">
                <a:solidFill>
                  <a:schemeClr val="tx1"/>
                </a:solidFill>
              </a:rPr>
              <a:t> </a:t>
            </a:r>
            <a:r>
              <a:rPr lang="en-US" sz="2400" dirty="0" err="1">
                <a:solidFill>
                  <a:schemeClr val="tx1"/>
                </a:solidFill>
              </a:rPr>
              <a:t>thiểu</a:t>
            </a:r>
            <a:r>
              <a:rPr lang="en-US" sz="2400" dirty="0">
                <a:solidFill>
                  <a:schemeClr val="tx1"/>
                </a:solidFill>
              </a:rPr>
              <a:t> </a:t>
            </a:r>
            <a:r>
              <a:rPr lang="en-US" sz="2400" dirty="0" err="1">
                <a:solidFill>
                  <a:schemeClr val="tx1"/>
                </a:solidFill>
              </a:rPr>
              <a:t>tài</a:t>
            </a:r>
            <a:r>
              <a:rPr lang="en-US" sz="2400" dirty="0">
                <a:solidFill>
                  <a:schemeClr val="tx1"/>
                </a:solidFill>
              </a:rPr>
              <a:t> </a:t>
            </a:r>
            <a:r>
              <a:rPr lang="en-US" sz="2400" dirty="0" err="1">
                <a:solidFill>
                  <a:schemeClr val="tx1"/>
                </a:solidFill>
              </a:rPr>
              <a:t>liệu</a:t>
            </a:r>
            <a:r>
              <a:rPr lang="en-US" sz="2400" dirty="0">
                <a:solidFill>
                  <a:schemeClr val="tx1"/>
                </a:solidFill>
              </a:rPr>
              <a:t> </a:t>
            </a:r>
            <a:r>
              <a:rPr lang="en-US" sz="2400" dirty="0" err="1">
                <a:solidFill>
                  <a:schemeClr val="tx1"/>
                </a:solidFill>
              </a:rPr>
              <a:t>tới</a:t>
            </a:r>
            <a:r>
              <a:rPr lang="en-US" sz="2400" dirty="0">
                <a:solidFill>
                  <a:schemeClr val="tx1"/>
                </a:solidFill>
              </a:rPr>
              <a:t> </a:t>
            </a:r>
            <a:r>
              <a:rPr lang="en-US" sz="2400" dirty="0" err="1">
                <a:solidFill>
                  <a:schemeClr val="tx1"/>
                </a:solidFill>
              </a:rPr>
              <a:t>mức</a:t>
            </a:r>
            <a:r>
              <a:rPr lang="en-US" sz="2400" dirty="0">
                <a:solidFill>
                  <a:schemeClr val="tx1"/>
                </a:solidFill>
              </a:rPr>
              <a:t> </a:t>
            </a:r>
            <a:r>
              <a:rPr lang="en-US" sz="2400" dirty="0" err="1">
                <a:solidFill>
                  <a:schemeClr val="tx1"/>
                </a:solidFill>
              </a:rPr>
              <a:t>tối</a:t>
            </a:r>
            <a:r>
              <a:rPr lang="en-US" sz="2400" dirty="0">
                <a:solidFill>
                  <a:schemeClr val="tx1"/>
                </a:solidFill>
              </a:rPr>
              <a:t> </a:t>
            </a:r>
            <a:r>
              <a:rPr lang="en-US" sz="2400" dirty="0" err="1">
                <a:solidFill>
                  <a:schemeClr val="tx1"/>
                </a:solidFill>
              </a:rPr>
              <a:t>thiểu</a:t>
            </a:r>
            <a:r>
              <a:rPr lang="en-US" sz="2400" dirty="0">
                <a:solidFill>
                  <a:schemeClr val="tx1"/>
                </a:solidFill>
              </a:rPr>
              <a:t> </a:t>
            </a:r>
            <a:r>
              <a:rPr lang="en-US" sz="2400" dirty="0" err="1">
                <a:solidFill>
                  <a:schemeClr val="tx1"/>
                </a:solidFill>
              </a:rPr>
              <a:t>để</a:t>
            </a:r>
            <a:r>
              <a:rPr lang="en-US" sz="2400" dirty="0">
                <a:solidFill>
                  <a:schemeClr val="tx1"/>
                </a:solidFill>
              </a:rPr>
              <a:t> </a:t>
            </a:r>
            <a:r>
              <a:rPr lang="en-US" sz="2400" dirty="0" err="1">
                <a:solidFill>
                  <a:schemeClr val="tx1"/>
                </a:solidFill>
              </a:rPr>
              <a:t>đạt</a:t>
            </a:r>
            <a:r>
              <a:rPr lang="en-US" sz="2400" dirty="0">
                <a:solidFill>
                  <a:schemeClr val="tx1"/>
                </a:solidFill>
              </a:rPr>
              <a:t> </a:t>
            </a:r>
            <a:r>
              <a:rPr lang="en-US" sz="2400" dirty="0" err="1">
                <a:solidFill>
                  <a:schemeClr val="tx1"/>
                </a:solidFill>
              </a:rPr>
              <a:t>được</a:t>
            </a:r>
            <a:r>
              <a:rPr lang="en-US" sz="2400" dirty="0">
                <a:solidFill>
                  <a:schemeClr val="tx1"/>
                </a:solidFill>
              </a:rPr>
              <a:t> </a:t>
            </a:r>
            <a:r>
              <a:rPr lang="en-US" sz="2400" dirty="0" err="1">
                <a:solidFill>
                  <a:schemeClr val="tx1"/>
                </a:solidFill>
              </a:rPr>
              <a:t>năng</a:t>
            </a:r>
            <a:r>
              <a:rPr lang="en-US" sz="2400" dirty="0">
                <a:solidFill>
                  <a:schemeClr val="tx1"/>
                </a:solidFill>
              </a:rPr>
              <a:t> </a:t>
            </a:r>
            <a:r>
              <a:rPr lang="en-US" sz="2400" dirty="0" err="1">
                <a:solidFill>
                  <a:schemeClr val="tx1"/>
                </a:solidFill>
              </a:rPr>
              <a:t>suất</a:t>
            </a:r>
            <a:r>
              <a:rPr lang="en-US" sz="2400" dirty="0">
                <a:solidFill>
                  <a:schemeClr val="tx1"/>
                </a:solidFill>
              </a:rPr>
              <a:t> </a:t>
            </a:r>
            <a:r>
              <a:rPr lang="en-US" sz="2400" dirty="0" err="1">
                <a:solidFill>
                  <a:schemeClr val="tx1"/>
                </a:solidFill>
              </a:rPr>
              <a:t>cao</a:t>
            </a:r>
            <a:r>
              <a:rPr lang="en-US" sz="2400" dirty="0">
                <a:solidFill>
                  <a:schemeClr val="tx1"/>
                </a:solidFill>
              </a:rPr>
              <a:t> </a:t>
            </a:r>
            <a:r>
              <a:rPr lang="en-US" sz="2400" dirty="0" err="1">
                <a:solidFill>
                  <a:schemeClr val="tx1"/>
                </a:solidFill>
              </a:rPr>
              <a:t>nhất</a:t>
            </a:r>
            <a:r>
              <a:rPr lang="en-US" sz="2400" dirty="0">
                <a:solidFill>
                  <a:schemeClr val="tx1"/>
                </a:solidFill>
              </a:rPr>
              <a:t>.</a:t>
            </a:r>
          </a:p>
          <a:p>
            <a:pPr lvl="0">
              <a:lnSpc>
                <a:spcPct val="150000"/>
              </a:lnSpc>
            </a:pPr>
            <a:r>
              <a:rPr lang="en-US" sz="2400" dirty="0">
                <a:solidFill>
                  <a:schemeClr val="tx1"/>
                </a:solidFill>
              </a:rPr>
              <a:t> </a:t>
            </a:r>
            <a:r>
              <a:rPr lang="en-US" sz="2400" dirty="0" err="1">
                <a:solidFill>
                  <a:schemeClr val="tx1"/>
                </a:solidFill>
              </a:rPr>
              <a:t>Chỉ</a:t>
            </a:r>
            <a:r>
              <a:rPr lang="en-US" sz="2400" dirty="0">
                <a:solidFill>
                  <a:schemeClr val="tx1"/>
                </a:solidFill>
              </a:rPr>
              <a:t> </a:t>
            </a:r>
            <a:r>
              <a:rPr lang="en-US" sz="2400" dirty="0" err="1">
                <a:solidFill>
                  <a:schemeClr val="tx1"/>
                </a:solidFill>
              </a:rPr>
              <a:t>viết</a:t>
            </a:r>
            <a:r>
              <a:rPr lang="en-US" sz="2400" dirty="0">
                <a:solidFill>
                  <a:schemeClr val="tx1"/>
                </a:solidFill>
              </a:rPr>
              <a:t> </a:t>
            </a:r>
            <a:r>
              <a:rPr lang="en-US" sz="2400" dirty="0" err="1">
                <a:solidFill>
                  <a:schemeClr val="tx1"/>
                </a:solidFill>
              </a:rPr>
              <a:t>những</a:t>
            </a:r>
            <a:r>
              <a:rPr lang="en-US" sz="2400" dirty="0">
                <a:solidFill>
                  <a:schemeClr val="tx1"/>
                </a:solidFill>
              </a:rPr>
              <a:t> </a:t>
            </a:r>
            <a:r>
              <a:rPr lang="en-US" sz="2400" dirty="0" err="1">
                <a:solidFill>
                  <a:schemeClr val="tx1"/>
                </a:solidFill>
              </a:rPr>
              <a:t>tài</a:t>
            </a:r>
            <a:r>
              <a:rPr lang="en-US" sz="2400" dirty="0">
                <a:solidFill>
                  <a:schemeClr val="tx1"/>
                </a:solidFill>
              </a:rPr>
              <a:t> </a:t>
            </a:r>
            <a:r>
              <a:rPr lang="en-US" sz="2400" dirty="0" err="1">
                <a:solidFill>
                  <a:schemeClr val="tx1"/>
                </a:solidFill>
              </a:rPr>
              <a:t>liệu</a:t>
            </a:r>
            <a:r>
              <a:rPr lang="en-US" sz="2400" dirty="0">
                <a:solidFill>
                  <a:schemeClr val="tx1"/>
                </a:solidFill>
              </a:rPr>
              <a:t> </a:t>
            </a:r>
            <a:r>
              <a:rPr lang="en-US" sz="2400" dirty="0" err="1">
                <a:solidFill>
                  <a:schemeClr val="tx1"/>
                </a:solidFill>
              </a:rPr>
              <a:t>tối</a:t>
            </a:r>
            <a:r>
              <a:rPr lang="en-US" sz="2400" dirty="0">
                <a:solidFill>
                  <a:schemeClr val="tx1"/>
                </a:solidFill>
              </a:rPr>
              <a:t> </a:t>
            </a:r>
            <a:r>
              <a:rPr lang="en-US" sz="2400" dirty="0" err="1">
                <a:solidFill>
                  <a:schemeClr val="tx1"/>
                </a:solidFill>
              </a:rPr>
              <a:t>thiểu</a:t>
            </a:r>
            <a:r>
              <a:rPr lang="en-US" sz="2400" dirty="0">
                <a:solidFill>
                  <a:schemeClr val="tx1"/>
                </a:solidFill>
              </a:rPr>
              <a:t> </a:t>
            </a:r>
            <a:r>
              <a:rPr lang="en-US" sz="2400" dirty="0" err="1">
                <a:solidFill>
                  <a:schemeClr val="tx1"/>
                </a:solidFill>
              </a:rPr>
              <a:t>cho</a:t>
            </a:r>
            <a:r>
              <a:rPr lang="en-US" sz="2400" dirty="0">
                <a:solidFill>
                  <a:schemeClr val="tx1"/>
                </a:solidFill>
              </a:rPr>
              <a:t> </a:t>
            </a:r>
            <a:r>
              <a:rPr lang="en-US" sz="2400" dirty="0" err="1">
                <a:solidFill>
                  <a:schemeClr val="tx1"/>
                </a:solidFill>
              </a:rPr>
              <a:t>phép</a:t>
            </a:r>
            <a:r>
              <a:rPr lang="en-US" sz="2400" dirty="0">
                <a:solidFill>
                  <a:schemeClr val="tx1"/>
                </a:solidFill>
              </a:rPr>
              <a:t> </a:t>
            </a:r>
            <a:r>
              <a:rPr lang="en-US" sz="2400" dirty="0" err="1">
                <a:solidFill>
                  <a:schemeClr val="tx1"/>
                </a:solidFill>
              </a:rPr>
              <a:t>lưu</a:t>
            </a:r>
            <a:r>
              <a:rPr lang="en-US" sz="2400" dirty="0">
                <a:solidFill>
                  <a:schemeClr val="tx1"/>
                </a:solidFill>
              </a:rPr>
              <a:t> </a:t>
            </a:r>
            <a:r>
              <a:rPr lang="en-US" sz="2400" dirty="0" err="1">
                <a:solidFill>
                  <a:schemeClr val="tx1"/>
                </a:solidFill>
              </a:rPr>
              <a:t>lại</a:t>
            </a:r>
            <a:r>
              <a:rPr lang="en-US" sz="2400" dirty="0">
                <a:solidFill>
                  <a:schemeClr val="tx1"/>
                </a:solidFill>
              </a:rPr>
              <a:t> </a:t>
            </a:r>
            <a:r>
              <a:rPr lang="en-US" sz="2400" dirty="0" err="1">
                <a:solidFill>
                  <a:schemeClr val="tx1"/>
                </a:solidFill>
              </a:rPr>
              <a:t>lịch</a:t>
            </a:r>
            <a:r>
              <a:rPr lang="en-US" sz="2400" dirty="0">
                <a:solidFill>
                  <a:schemeClr val="tx1"/>
                </a:solidFill>
              </a:rPr>
              <a:t> </a:t>
            </a:r>
            <a:r>
              <a:rPr lang="en-US" sz="2400" dirty="0" err="1">
                <a:solidFill>
                  <a:schemeClr val="tx1"/>
                </a:solidFill>
              </a:rPr>
              <a:t>sử</a:t>
            </a:r>
            <a:r>
              <a:rPr lang="en-US" sz="2400" dirty="0">
                <a:solidFill>
                  <a:schemeClr val="tx1"/>
                </a:solidFill>
              </a:rPr>
              <a:t> </a:t>
            </a:r>
            <a:r>
              <a:rPr lang="en-US" sz="2400" dirty="0" err="1">
                <a:solidFill>
                  <a:schemeClr val="tx1"/>
                </a:solidFill>
              </a:rPr>
              <a:t>của</a:t>
            </a:r>
            <a:r>
              <a:rPr lang="en-US" sz="2400" dirty="0">
                <a:solidFill>
                  <a:schemeClr val="tx1"/>
                </a:solidFill>
              </a:rPr>
              <a:t> </a:t>
            </a:r>
            <a:r>
              <a:rPr lang="en-US" sz="2400" dirty="0" err="1">
                <a:solidFill>
                  <a:schemeClr val="tx1"/>
                </a:solidFill>
              </a:rPr>
              <a:t>các</a:t>
            </a:r>
            <a:r>
              <a:rPr lang="en-US" sz="2400" dirty="0">
                <a:solidFill>
                  <a:schemeClr val="tx1"/>
                </a:solidFill>
              </a:rPr>
              <a:t> </a:t>
            </a:r>
            <a:r>
              <a:rPr lang="en-US" sz="2400" dirty="0" err="1">
                <a:solidFill>
                  <a:schemeClr val="tx1"/>
                </a:solidFill>
              </a:rPr>
              <a:t>quyết</a:t>
            </a:r>
            <a:r>
              <a:rPr lang="en-US" sz="2400" dirty="0">
                <a:solidFill>
                  <a:schemeClr val="tx1"/>
                </a:solidFill>
              </a:rPr>
              <a:t> </a:t>
            </a:r>
            <a:r>
              <a:rPr lang="en-US" sz="2400" dirty="0" err="1">
                <a:solidFill>
                  <a:schemeClr val="tx1"/>
                </a:solidFill>
              </a:rPr>
              <a:t>định</a:t>
            </a:r>
            <a:r>
              <a:rPr lang="en-US" sz="2400" dirty="0">
                <a:solidFill>
                  <a:schemeClr val="tx1"/>
                </a:solidFill>
              </a:rPr>
              <a:t> </a:t>
            </a:r>
            <a:r>
              <a:rPr lang="en-US" sz="2400" dirty="0" err="1">
                <a:solidFill>
                  <a:schemeClr val="tx1"/>
                </a:solidFill>
              </a:rPr>
              <a:t>được</a:t>
            </a:r>
            <a:r>
              <a:rPr lang="en-US" sz="2400" dirty="0">
                <a:solidFill>
                  <a:schemeClr val="tx1"/>
                </a:solidFill>
              </a:rPr>
              <a:t> </a:t>
            </a:r>
            <a:r>
              <a:rPr lang="en-US" sz="2400" dirty="0" err="1">
                <a:solidFill>
                  <a:schemeClr val="tx1"/>
                </a:solidFill>
              </a:rPr>
              <a:t>đưa</a:t>
            </a:r>
            <a:r>
              <a:rPr lang="en-US" sz="2400" dirty="0">
                <a:solidFill>
                  <a:schemeClr val="tx1"/>
                </a:solidFill>
              </a:rPr>
              <a:t> </a:t>
            </a:r>
            <a:r>
              <a:rPr lang="en-US" sz="2400" dirty="0" err="1">
                <a:solidFill>
                  <a:schemeClr val="tx1"/>
                </a:solidFill>
              </a:rPr>
              <a:t>ra</a:t>
            </a:r>
            <a:r>
              <a:rPr lang="en-US" sz="2400" dirty="0">
                <a:solidFill>
                  <a:schemeClr val="tx1"/>
                </a:solidFill>
              </a:rPr>
              <a:t> </a:t>
            </a:r>
            <a:r>
              <a:rPr lang="en-US" sz="2400" dirty="0" err="1">
                <a:solidFill>
                  <a:schemeClr val="tx1"/>
                </a:solidFill>
              </a:rPr>
              <a:t>trong</a:t>
            </a:r>
            <a:r>
              <a:rPr lang="en-US" sz="2400" dirty="0">
                <a:solidFill>
                  <a:schemeClr val="tx1"/>
                </a:solidFill>
              </a:rPr>
              <a:t> </a:t>
            </a:r>
            <a:r>
              <a:rPr lang="en-US" sz="2400" dirty="0" err="1">
                <a:solidFill>
                  <a:schemeClr val="tx1"/>
                </a:solidFill>
              </a:rPr>
              <a:t>dự</a:t>
            </a:r>
            <a:r>
              <a:rPr lang="en-US" sz="2400" dirty="0">
                <a:solidFill>
                  <a:schemeClr val="tx1"/>
                </a:solidFill>
              </a:rPr>
              <a:t> </a:t>
            </a:r>
            <a:r>
              <a:rPr lang="en-US" sz="2400" dirty="0" err="1">
                <a:solidFill>
                  <a:schemeClr val="tx1"/>
                </a:solidFill>
              </a:rPr>
              <a:t>án</a:t>
            </a:r>
            <a:r>
              <a:rPr lang="en-US" sz="2400" dirty="0">
                <a:solidFill>
                  <a:schemeClr val="tx1"/>
                </a:solidFill>
              </a:rPr>
              <a:t> </a:t>
            </a:r>
            <a:r>
              <a:rPr lang="en-US" sz="2400" dirty="0" err="1">
                <a:solidFill>
                  <a:schemeClr val="tx1"/>
                </a:solidFill>
              </a:rPr>
              <a:t>và</a:t>
            </a:r>
            <a:r>
              <a:rPr lang="en-US" sz="2400" dirty="0">
                <a:solidFill>
                  <a:schemeClr val="tx1"/>
                </a:solidFill>
              </a:rPr>
              <a:t> </a:t>
            </a:r>
            <a:r>
              <a:rPr lang="en-US" sz="2400" dirty="0" err="1">
                <a:solidFill>
                  <a:schemeClr val="tx1"/>
                </a:solidFill>
              </a:rPr>
              <a:t>dễ</a:t>
            </a:r>
            <a:r>
              <a:rPr lang="en-US" sz="2400" dirty="0">
                <a:solidFill>
                  <a:schemeClr val="tx1"/>
                </a:solidFill>
              </a:rPr>
              <a:t> </a:t>
            </a:r>
            <a:r>
              <a:rPr lang="en-US" sz="2400" dirty="0" err="1">
                <a:solidFill>
                  <a:schemeClr val="tx1"/>
                </a:solidFill>
              </a:rPr>
              <a:t>dàng</a:t>
            </a:r>
            <a:r>
              <a:rPr lang="en-US" sz="2400" dirty="0">
                <a:solidFill>
                  <a:schemeClr val="tx1"/>
                </a:solidFill>
              </a:rPr>
              <a:t> </a:t>
            </a:r>
            <a:r>
              <a:rPr lang="en-US" sz="2400" dirty="0" err="1">
                <a:solidFill>
                  <a:schemeClr val="tx1"/>
                </a:solidFill>
              </a:rPr>
              <a:t>thực</a:t>
            </a:r>
            <a:r>
              <a:rPr lang="en-US" sz="2400" dirty="0">
                <a:solidFill>
                  <a:schemeClr val="tx1"/>
                </a:solidFill>
              </a:rPr>
              <a:t> </a:t>
            </a:r>
            <a:r>
              <a:rPr lang="en-US" sz="2400" dirty="0" err="1">
                <a:solidFill>
                  <a:schemeClr val="tx1"/>
                </a:solidFill>
              </a:rPr>
              <a:t>hiện</a:t>
            </a:r>
            <a:r>
              <a:rPr lang="en-US" sz="2400" dirty="0">
                <a:solidFill>
                  <a:schemeClr val="tx1"/>
                </a:solidFill>
              </a:rPr>
              <a:t> </a:t>
            </a:r>
            <a:r>
              <a:rPr lang="en-US" sz="2400" dirty="0" err="1">
                <a:solidFill>
                  <a:schemeClr val="tx1"/>
                </a:solidFill>
              </a:rPr>
              <a:t>các</a:t>
            </a:r>
            <a:r>
              <a:rPr lang="en-US" sz="2400" dirty="0">
                <a:solidFill>
                  <a:schemeClr val="tx1"/>
                </a:solidFill>
              </a:rPr>
              <a:t> can </a:t>
            </a:r>
            <a:r>
              <a:rPr lang="en-US" sz="2400" dirty="0" err="1">
                <a:solidFill>
                  <a:schemeClr val="tx1"/>
                </a:solidFill>
              </a:rPr>
              <a:t>thiệp</a:t>
            </a:r>
            <a:r>
              <a:rPr lang="en-US" sz="2400" dirty="0">
                <a:solidFill>
                  <a:schemeClr val="tx1"/>
                </a:solidFill>
              </a:rPr>
              <a:t> </a:t>
            </a:r>
            <a:r>
              <a:rPr lang="en-US" sz="2400" dirty="0" err="1">
                <a:solidFill>
                  <a:schemeClr val="tx1"/>
                </a:solidFill>
              </a:rPr>
              <a:t>vào</a:t>
            </a:r>
            <a:r>
              <a:rPr lang="en-US" sz="2400" dirty="0">
                <a:solidFill>
                  <a:schemeClr val="tx1"/>
                </a:solidFill>
              </a:rPr>
              <a:t> </a:t>
            </a:r>
            <a:r>
              <a:rPr lang="en-US" sz="2400" dirty="0" err="1">
                <a:solidFill>
                  <a:schemeClr val="tx1"/>
                </a:solidFill>
              </a:rPr>
              <a:t>phần</a:t>
            </a:r>
            <a:r>
              <a:rPr lang="en-US" sz="2400" dirty="0">
                <a:solidFill>
                  <a:schemeClr val="tx1"/>
                </a:solidFill>
              </a:rPr>
              <a:t> </a:t>
            </a:r>
            <a:r>
              <a:rPr lang="en-US" sz="2400" dirty="0" err="1">
                <a:solidFill>
                  <a:schemeClr val="tx1"/>
                </a:solidFill>
              </a:rPr>
              <a:t>mềm</a:t>
            </a:r>
            <a:r>
              <a:rPr lang="en-US" sz="2400" dirty="0">
                <a:solidFill>
                  <a:schemeClr val="tx1"/>
                </a:solidFill>
              </a:rPr>
              <a:t> </a:t>
            </a:r>
            <a:r>
              <a:rPr lang="en-US" sz="2400" dirty="0" err="1">
                <a:solidFill>
                  <a:schemeClr val="tx1"/>
                </a:solidFill>
              </a:rPr>
              <a:t>khi</a:t>
            </a:r>
            <a:r>
              <a:rPr lang="en-US" sz="2400" dirty="0">
                <a:solidFill>
                  <a:schemeClr val="tx1"/>
                </a:solidFill>
              </a:rPr>
              <a:t> </a:t>
            </a:r>
            <a:r>
              <a:rPr lang="en-US" sz="2400" dirty="0" err="1">
                <a:solidFill>
                  <a:schemeClr val="tx1"/>
                </a:solidFill>
              </a:rPr>
              <a:t>nó</a:t>
            </a:r>
            <a:r>
              <a:rPr lang="en-US" sz="2400" dirty="0">
                <a:solidFill>
                  <a:schemeClr val="tx1"/>
                </a:solidFill>
              </a:rPr>
              <a:t> </a:t>
            </a:r>
            <a:r>
              <a:rPr lang="en-US" sz="2400" dirty="0" err="1">
                <a:solidFill>
                  <a:schemeClr val="tx1"/>
                </a:solidFill>
              </a:rPr>
              <a:t>đi</a:t>
            </a:r>
            <a:r>
              <a:rPr lang="en-US" sz="2400" dirty="0">
                <a:solidFill>
                  <a:schemeClr val="tx1"/>
                </a:solidFill>
              </a:rPr>
              <a:t> </a:t>
            </a:r>
            <a:r>
              <a:rPr lang="en-US" sz="2400" dirty="0" err="1">
                <a:solidFill>
                  <a:schemeClr val="tx1"/>
                </a:solidFill>
              </a:rPr>
              <a:t>vào</a:t>
            </a:r>
            <a:r>
              <a:rPr lang="en-US" sz="2400" dirty="0">
                <a:solidFill>
                  <a:schemeClr val="tx1"/>
                </a:solidFill>
              </a:rPr>
              <a:t> </a:t>
            </a:r>
            <a:r>
              <a:rPr lang="en-US" sz="2400" dirty="0" err="1">
                <a:solidFill>
                  <a:schemeClr val="tx1"/>
                </a:solidFill>
              </a:rPr>
              <a:t>giai</a:t>
            </a:r>
            <a:r>
              <a:rPr lang="en-US" sz="2400" dirty="0">
                <a:solidFill>
                  <a:schemeClr val="tx1"/>
                </a:solidFill>
              </a:rPr>
              <a:t> </a:t>
            </a:r>
            <a:r>
              <a:rPr lang="en-US" sz="2400" dirty="0" err="1">
                <a:solidFill>
                  <a:schemeClr val="tx1"/>
                </a:solidFill>
              </a:rPr>
              <a:t>đoạn</a:t>
            </a:r>
            <a:r>
              <a:rPr lang="en-US" sz="2400" dirty="0">
                <a:solidFill>
                  <a:schemeClr val="tx1"/>
                </a:solidFill>
              </a:rPr>
              <a:t> </a:t>
            </a:r>
            <a:r>
              <a:rPr lang="en-US" sz="2400" dirty="0" err="1">
                <a:solidFill>
                  <a:schemeClr val="tx1"/>
                </a:solidFill>
              </a:rPr>
              <a:t>bảo</a:t>
            </a:r>
            <a:r>
              <a:rPr lang="en-US" sz="2400" dirty="0">
                <a:solidFill>
                  <a:schemeClr val="tx1"/>
                </a:solidFill>
              </a:rPr>
              <a:t> </a:t>
            </a:r>
            <a:r>
              <a:rPr lang="en-US" sz="2400" dirty="0" err="1">
                <a:solidFill>
                  <a:schemeClr val="tx1"/>
                </a:solidFill>
              </a:rPr>
              <a:t>trì</a:t>
            </a:r>
            <a:r>
              <a:rPr lang="en-US" sz="2400" dirty="0">
                <a:solidFill>
                  <a:schemeClr val="tx1"/>
                </a:solidFill>
              </a:rPr>
              <a:t>.</a:t>
            </a:r>
          </a:p>
        </p:txBody>
      </p:sp>
      <p:sp>
        <p:nvSpPr>
          <p:cNvPr id="196" name="Google Shape;196;p14"/>
          <p:cNvSpPr/>
          <p:nvPr/>
        </p:nvSpPr>
        <p:spPr>
          <a:xfrm>
            <a:off x="11548085" y="1192960"/>
            <a:ext cx="478500" cy="4785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7" name="Google Shape;197;p14"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4">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B4A33EDD-FD90-FCB9-5B83-99C28A8262DE}"/>
              </a:ext>
            </a:extLst>
          </p:cNvPr>
          <p:cNvSpPr/>
          <p:nvPr/>
        </p:nvSpPr>
        <p:spPr>
          <a:xfrm>
            <a:off x="11917566"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5"/>
          <p:cNvSpPr txBox="1">
            <a:spLocks noGrp="1"/>
          </p:cNvSpPr>
          <p:nvPr>
            <p:ph type="title"/>
          </p:nvPr>
        </p:nvSpPr>
        <p:spPr>
          <a:xfrm>
            <a:off x="1291175" y="1907825"/>
            <a:ext cx="98295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b="1" dirty="0">
                <a:solidFill>
                  <a:srgbClr val="C00000"/>
                </a:solidFill>
              </a:rPr>
              <a:t>Nhược điểm</a:t>
            </a:r>
            <a:endParaRPr b="1" dirty="0">
              <a:solidFill>
                <a:srgbClr val="C00000"/>
              </a:solidFill>
            </a:endParaRPr>
          </a:p>
        </p:txBody>
      </p:sp>
      <p:sp>
        <p:nvSpPr>
          <p:cNvPr id="204" name="Google Shape;204;p15"/>
          <p:cNvSpPr txBox="1">
            <a:spLocks noGrp="1"/>
          </p:cNvSpPr>
          <p:nvPr>
            <p:ph type="body" idx="1"/>
          </p:nvPr>
        </p:nvSpPr>
        <p:spPr>
          <a:xfrm>
            <a:off x="1291350" y="2671325"/>
            <a:ext cx="9829500" cy="2341500"/>
          </a:xfrm>
          <a:prstGeom prst="rect">
            <a:avLst/>
          </a:prstGeom>
        </p:spPr>
        <p:txBody>
          <a:bodyPr spcFirstLastPara="1" wrap="square" lIns="121900" tIns="121900" rIns="121900" bIns="121900" anchor="t" anchorCtr="0">
            <a:noAutofit/>
          </a:bodyPr>
          <a:lstStyle/>
          <a:p>
            <a:pPr marL="0" lvl="0" indent="0">
              <a:lnSpc>
                <a:spcPct val="150000"/>
              </a:lnSpc>
              <a:buClr>
                <a:schemeClr val="dk1"/>
              </a:buClr>
              <a:buSzPts val="1100"/>
              <a:buNone/>
            </a:pPr>
            <a:r>
              <a:rPr lang="en-US" sz="2400" dirty="0" err="1">
                <a:solidFill>
                  <a:schemeClr val="tx1"/>
                </a:solidFill>
              </a:rPr>
              <a:t>Phạm</a:t>
            </a:r>
            <a:r>
              <a:rPr lang="en-US" sz="2400" dirty="0">
                <a:solidFill>
                  <a:schemeClr val="tx1"/>
                </a:solidFill>
              </a:rPr>
              <a:t> vi creep </a:t>
            </a:r>
            <a:r>
              <a:rPr lang="en-US" sz="2400" dirty="0" err="1">
                <a:solidFill>
                  <a:schemeClr val="tx1"/>
                </a:solidFill>
              </a:rPr>
              <a:t>là</a:t>
            </a:r>
            <a:r>
              <a:rPr lang="en-US" sz="2400" dirty="0">
                <a:solidFill>
                  <a:schemeClr val="tx1"/>
                </a:solidFill>
              </a:rPr>
              <a:t> </a:t>
            </a:r>
            <a:r>
              <a:rPr lang="en-US" sz="2400" dirty="0" err="1">
                <a:solidFill>
                  <a:schemeClr val="tx1"/>
                </a:solidFill>
              </a:rPr>
              <a:t>một</a:t>
            </a:r>
            <a:r>
              <a:rPr lang="en-US" sz="2400" dirty="0">
                <a:solidFill>
                  <a:schemeClr val="tx1"/>
                </a:solidFill>
              </a:rPr>
              <a:t> </a:t>
            </a:r>
            <a:r>
              <a:rPr lang="en-US" sz="2400" dirty="0" err="1">
                <a:solidFill>
                  <a:schemeClr val="tx1"/>
                </a:solidFill>
              </a:rPr>
              <a:t>vấn</a:t>
            </a:r>
            <a:r>
              <a:rPr lang="en-US" sz="2400" dirty="0">
                <a:solidFill>
                  <a:schemeClr val="tx1"/>
                </a:solidFill>
              </a:rPr>
              <a:t> </a:t>
            </a:r>
            <a:r>
              <a:rPr lang="en-US" sz="2400" dirty="0" err="1">
                <a:solidFill>
                  <a:schemeClr val="tx1"/>
                </a:solidFill>
              </a:rPr>
              <a:t>đề</a:t>
            </a:r>
            <a:r>
              <a:rPr lang="en-US" sz="2400" dirty="0">
                <a:solidFill>
                  <a:schemeClr val="tx1"/>
                </a:solidFill>
              </a:rPr>
              <a:t> </a:t>
            </a:r>
            <a:r>
              <a:rPr lang="en-US" sz="2400" dirty="0" err="1">
                <a:solidFill>
                  <a:schemeClr val="tx1"/>
                </a:solidFill>
              </a:rPr>
              <a:t>quan</a:t>
            </a:r>
            <a:r>
              <a:rPr lang="en-US" sz="2400" dirty="0">
                <a:solidFill>
                  <a:schemeClr val="tx1"/>
                </a:solidFill>
              </a:rPr>
              <a:t> </a:t>
            </a:r>
            <a:r>
              <a:rPr lang="en-US" sz="2400" dirty="0" err="1">
                <a:solidFill>
                  <a:schemeClr val="tx1"/>
                </a:solidFill>
              </a:rPr>
              <a:t>trọng</a:t>
            </a:r>
            <a:r>
              <a:rPr lang="en-US" sz="2400" dirty="0">
                <a:solidFill>
                  <a:schemeClr val="tx1"/>
                </a:solidFill>
              </a:rPr>
              <a:t> </a:t>
            </a:r>
            <a:r>
              <a:rPr lang="en-US" sz="2400" dirty="0" err="1">
                <a:solidFill>
                  <a:schemeClr val="tx1"/>
                </a:solidFill>
              </a:rPr>
              <a:t>trong</a:t>
            </a:r>
            <a:r>
              <a:rPr lang="en-US" sz="2400" dirty="0">
                <a:solidFill>
                  <a:schemeClr val="tx1"/>
                </a:solidFill>
              </a:rPr>
              <a:t> </a:t>
            </a:r>
            <a:r>
              <a:rPr lang="en-US" sz="2400" dirty="0" err="1">
                <a:solidFill>
                  <a:schemeClr val="tx1"/>
                </a:solidFill>
              </a:rPr>
              <a:t>các</a:t>
            </a:r>
            <a:r>
              <a:rPr lang="en-US" sz="2400" dirty="0">
                <a:solidFill>
                  <a:schemeClr val="tx1"/>
                </a:solidFill>
              </a:rPr>
              <a:t> </a:t>
            </a:r>
            <a:r>
              <a:rPr lang="en-US" sz="2400" dirty="0" err="1">
                <a:solidFill>
                  <a:schemeClr val="tx1"/>
                </a:solidFill>
              </a:rPr>
              <a:t>dự</a:t>
            </a:r>
            <a:r>
              <a:rPr lang="en-US" sz="2400" dirty="0">
                <a:solidFill>
                  <a:schemeClr val="tx1"/>
                </a:solidFill>
              </a:rPr>
              <a:t> </a:t>
            </a:r>
            <a:r>
              <a:rPr lang="en-US" sz="2400" dirty="0" err="1">
                <a:solidFill>
                  <a:schemeClr val="tx1"/>
                </a:solidFill>
              </a:rPr>
              <a:t>án</a:t>
            </a:r>
            <a:r>
              <a:rPr lang="en-US" sz="2400" dirty="0">
                <a:solidFill>
                  <a:schemeClr val="tx1"/>
                </a:solidFill>
              </a:rPr>
              <a:t> Scrum. </a:t>
            </a:r>
            <a:r>
              <a:rPr lang="en-US" sz="2400" dirty="0" err="1">
                <a:solidFill>
                  <a:schemeClr val="tx1"/>
                </a:solidFill>
              </a:rPr>
              <a:t>Vì</a:t>
            </a:r>
            <a:r>
              <a:rPr lang="en-US" sz="2400" dirty="0">
                <a:solidFill>
                  <a:schemeClr val="tx1"/>
                </a:solidFill>
              </a:rPr>
              <a:t> </a:t>
            </a:r>
            <a:r>
              <a:rPr lang="en-US" sz="2400" dirty="0" err="1">
                <a:solidFill>
                  <a:schemeClr val="tx1"/>
                </a:solidFill>
              </a:rPr>
              <a:t>dự</a:t>
            </a:r>
            <a:r>
              <a:rPr lang="en-US" sz="2400" dirty="0">
                <a:solidFill>
                  <a:schemeClr val="tx1"/>
                </a:solidFill>
              </a:rPr>
              <a:t> </a:t>
            </a:r>
            <a:r>
              <a:rPr lang="en-US" sz="2400" dirty="0" err="1">
                <a:solidFill>
                  <a:schemeClr val="tx1"/>
                </a:solidFill>
              </a:rPr>
              <a:t>án</a:t>
            </a:r>
            <a:r>
              <a:rPr lang="en-US" sz="2400" dirty="0">
                <a:solidFill>
                  <a:schemeClr val="tx1"/>
                </a:solidFill>
              </a:rPr>
              <a:t> </a:t>
            </a:r>
            <a:r>
              <a:rPr lang="en-US" sz="2400" dirty="0" err="1">
                <a:solidFill>
                  <a:schemeClr val="tx1"/>
                </a:solidFill>
              </a:rPr>
              <a:t>phụ</a:t>
            </a:r>
            <a:r>
              <a:rPr lang="en-US" sz="2400" dirty="0">
                <a:solidFill>
                  <a:schemeClr val="tx1"/>
                </a:solidFill>
              </a:rPr>
              <a:t> </a:t>
            </a:r>
            <a:r>
              <a:rPr lang="en-US" sz="2400" dirty="0" err="1">
                <a:solidFill>
                  <a:schemeClr val="tx1"/>
                </a:solidFill>
              </a:rPr>
              <a:t>thuộc</a:t>
            </a:r>
            <a:r>
              <a:rPr lang="en-US" sz="2400" dirty="0">
                <a:solidFill>
                  <a:schemeClr val="tx1"/>
                </a:solidFill>
              </a:rPr>
              <a:t> </a:t>
            </a:r>
            <a:r>
              <a:rPr lang="en-US" sz="2400" dirty="0" err="1">
                <a:solidFill>
                  <a:schemeClr val="tx1"/>
                </a:solidFill>
              </a:rPr>
              <a:t>vào</a:t>
            </a:r>
            <a:r>
              <a:rPr lang="en-US" sz="2400" dirty="0">
                <a:solidFill>
                  <a:schemeClr val="tx1"/>
                </a:solidFill>
              </a:rPr>
              <a:t> </a:t>
            </a:r>
            <a:r>
              <a:rPr lang="en-US" sz="2400" dirty="0" err="1">
                <a:solidFill>
                  <a:schemeClr val="tx1"/>
                </a:solidFill>
              </a:rPr>
              <a:t>sự</a:t>
            </a:r>
            <a:r>
              <a:rPr lang="en-US" sz="2400" dirty="0">
                <a:solidFill>
                  <a:schemeClr val="tx1"/>
                </a:solidFill>
              </a:rPr>
              <a:t> </a:t>
            </a:r>
            <a:r>
              <a:rPr lang="en-US" sz="2400" dirty="0" err="1">
                <a:solidFill>
                  <a:schemeClr val="tx1"/>
                </a:solidFill>
              </a:rPr>
              <a:t>hợp</a:t>
            </a:r>
            <a:r>
              <a:rPr lang="en-US" sz="2400" dirty="0">
                <a:solidFill>
                  <a:schemeClr val="tx1"/>
                </a:solidFill>
              </a:rPr>
              <a:t> </a:t>
            </a:r>
            <a:r>
              <a:rPr lang="en-US" sz="2400" dirty="0" err="1">
                <a:solidFill>
                  <a:schemeClr val="tx1"/>
                </a:solidFill>
              </a:rPr>
              <a:t>tác</a:t>
            </a:r>
            <a:r>
              <a:rPr lang="en-US" sz="2400" dirty="0">
                <a:solidFill>
                  <a:schemeClr val="tx1"/>
                </a:solidFill>
              </a:rPr>
              <a:t> </a:t>
            </a:r>
            <a:r>
              <a:rPr lang="en-US" sz="2400" dirty="0" err="1">
                <a:solidFill>
                  <a:schemeClr val="tx1"/>
                </a:solidFill>
              </a:rPr>
              <a:t>chặt</a:t>
            </a:r>
            <a:r>
              <a:rPr lang="en-US" sz="2400" dirty="0">
                <a:solidFill>
                  <a:schemeClr val="tx1"/>
                </a:solidFill>
              </a:rPr>
              <a:t> </a:t>
            </a:r>
            <a:r>
              <a:rPr lang="en-US" sz="2400" dirty="0" err="1">
                <a:solidFill>
                  <a:schemeClr val="tx1"/>
                </a:solidFill>
              </a:rPr>
              <a:t>chẽ</a:t>
            </a:r>
            <a:r>
              <a:rPr lang="en-US" sz="2400" dirty="0">
                <a:solidFill>
                  <a:schemeClr val="tx1"/>
                </a:solidFill>
              </a:rPr>
              <a:t> </a:t>
            </a:r>
            <a:r>
              <a:rPr lang="en-US" sz="2400" dirty="0" err="1">
                <a:solidFill>
                  <a:schemeClr val="tx1"/>
                </a:solidFill>
              </a:rPr>
              <a:t>của</a:t>
            </a:r>
            <a:r>
              <a:rPr lang="en-US" sz="2400" dirty="0">
                <a:solidFill>
                  <a:schemeClr val="tx1"/>
                </a:solidFill>
              </a:rPr>
              <a:t> </a:t>
            </a:r>
            <a:r>
              <a:rPr lang="en-US" sz="2400" dirty="0" err="1">
                <a:solidFill>
                  <a:schemeClr val="tx1"/>
                </a:solidFill>
              </a:rPr>
              <a:t>nhóm</a:t>
            </a:r>
            <a:r>
              <a:rPr lang="en-US" sz="2400" dirty="0">
                <a:solidFill>
                  <a:schemeClr val="tx1"/>
                </a:solidFill>
              </a:rPr>
              <a:t>, </a:t>
            </a:r>
            <a:r>
              <a:rPr lang="en-US" sz="2400" dirty="0" err="1">
                <a:solidFill>
                  <a:schemeClr val="tx1"/>
                </a:solidFill>
              </a:rPr>
              <a:t>bất</a:t>
            </a:r>
            <a:r>
              <a:rPr lang="en-US" sz="2400" dirty="0">
                <a:solidFill>
                  <a:schemeClr val="tx1"/>
                </a:solidFill>
              </a:rPr>
              <a:t> </a:t>
            </a:r>
            <a:r>
              <a:rPr lang="en-US" sz="2400" dirty="0" err="1">
                <a:solidFill>
                  <a:schemeClr val="tx1"/>
                </a:solidFill>
              </a:rPr>
              <a:t>kỳ</a:t>
            </a:r>
            <a:r>
              <a:rPr lang="en-US" sz="2400" dirty="0">
                <a:solidFill>
                  <a:schemeClr val="tx1"/>
                </a:solidFill>
              </a:rPr>
              <a:t> </a:t>
            </a:r>
            <a:r>
              <a:rPr lang="en-US" sz="2400" dirty="0" err="1">
                <a:solidFill>
                  <a:schemeClr val="tx1"/>
                </a:solidFill>
              </a:rPr>
              <a:t>thành</a:t>
            </a:r>
            <a:r>
              <a:rPr lang="en-US" sz="2400" dirty="0">
                <a:solidFill>
                  <a:schemeClr val="tx1"/>
                </a:solidFill>
              </a:rPr>
              <a:t> </a:t>
            </a:r>
            <a:r>
              <a:rPr lang="en-US" sz="2400" dirty="0" err="1">
                <a:solidFill>
                  <a:schemeClr val="tx1"/>
                </a:solidFill>
              </a:rPr>
              <a:t>viên</a:t>
            </a:r>
            <a:r>
              <a:rPr lang="en-US" sz="2400" dirty="0">
                <a:solidFill>
                  <a:schemeClr val="tx1"/>
                </a:solidFill>
              </a:rPr>
              <a:t> </a:t>
            </a:r>
            <a:r>
              <a:rPr lang="en-US" sz="2400" dirty="0" err="1">
                <a:solidFill>
                  <a:schemeClr val="tx1"/>
                </a:solidFill>
              </a:rPr>
              <a:t>nào</a:t>
            </a:r>
            <a:r>
              <a:rPr lang="en-US" sz="2400" dirty="0">
                <a:solidFill>
                  <a:schemeClr val="tx1"/>
                </a:solidFill>
              </a:rPr>
              <a:t> </a:t>
            </a:r>
            <a:r>
              <a:rPr lang="en-US" sz="2400" dirty="0" err="1">
                <a:solidFill>
                  <a:schemeClr val="tx1"/>
                </a:solidFill>
              </a:rPr>
              <a:t>rời</a:t>
            </a:r>
            <a:r>
              <a:rPr lang="en-US" sz="2400" dirty="0">
                <a:solidFill>
                  <a:schemeClr val="tx1"/>
                </a:solidFill>
              </a:rPr>
              <a:t> </a:t>
            </a:r>
            <a:r>
              <a:rPr lang="en-US" sz="2400" dirty="0" err="1">
                <a:solidFill>
                  <a:schemeClr val="tx1"/>
                </a:solidFill>
              </a:rPr>
              <a:t>khỏi</a:t>
            </a:r>
            <a:r>
              <a:rPr lang="en-US" sz="2400" dirty="0">
                <a:solidFill>
                  <a:schemeClr val="tx1"/>
                </a:solidFill>
              </a:rPr>
              <a:t> </a:t>
            </a:r>
            <a:r>
              <a:rPr lang="en-US" sz="2400" dirty="0" err="1">
                <a:solidFill>
                  <a:schemeClr val="tx1"/>
                </a:solidFill>
              </a:rPr>
              <a:t>nhóm</a:t>
            </a:r>
            <a:r>
              <a:rPr lang="en-US" sz="2400" dirty="0">
                <a:solidFill>
                  <a:schemeClr val="tx1"/>
                </a:solidFill>
              </a:rPr>
              <a:t> </a:t>
            </a:r>
            <a:r>
              <a:rPr lang="en-US" sz="2400" dirty="0" err="1">
                <a:solidFill>
                  <a:schemeClr val="tx1"/>
                </a:solidFill>
              </a:rPr>
              <a:t>có</a:t>
            </a:r>
            <a:r>
              <a:rPr lang="en-US" sz="2400" dirty="0">
                <a:solidFill>
                  <a:schemeClr val="tx1"/>
                </a:solidFill>
              </a:rPr>
              <a:t> </a:t>
            </a:r>
            <a:r>
              <a:rPr lang="en-US" sz="2400" dirty="0" err="1">
                <a:solidFill>
                  <a:schemeClr val="tx1"/>
                </a:solidFill>
              </a:rPr>
              <a:t>thể</a:t>
            </a:r>
            <a:r>
              <a:rPr lang="en-US" sz="2400" dirty="0">
                <a:solidFill>
                  <a:schemeClr val="tx1"/>
                </a:solidFill>
              </a:rPr>
              <a:t> </a:t>
            </a:r>
            <a:r>
              <a:rPr lang="en-US" sz="2400" dirty="0" err="1">
                <a:solidFill>
                  <a:schemeClr val="tx1"/>
                </a:solidFill>
              </a:rPr>
              <a:t>phá</a:t>
            </a:r>
            <a:r>
              <a:rPr lang="en-US" sz="2400" dirty="0">
                <a:solidFill>
                  <a:schemeClr val="tx1"/>
                </a:solidFill>
              </a:rPr>
              <a:t> </a:t>
            </a:r>
            <a:r>
              <a:rPr lang="en-US" sz="2400" dirty="0" err="1">
                <a:solidFill>
                  <a:schemeClr val="tx1"/>
                </a:solidFill>
              </a:rPr>
              <a:t>vỡ</a:t>
            </a:r>
            <a:r>
              <a:rPr lang="en-US" sz="2400" dirty="0">
                <a:solidFill>
                  <a:schemeClr val="tx1"/>
                </a:solidFill>
              </a:rPr>
              <a:t> </a:t>
            </a:r>
            <a:r>
              <a:rPr lang="en-US" sz="2400" dirty="0" err="1">
                <a:solidFill>
                  <a:schemeClr val="tx1"/>
                </a:solidFill>
              </a:rPr>
              <a:t>toàn</a:t>
            </a:r>
            <a:r>
              <a:rPr lang="en-US" sz="2400" dirty="0">
                <a:solidFill>
                  <a:schemeClr val="tx1"/>
                </a:solidFill>
              </a:rPr>
              <a:t> </a:t>
            </a:r>
            <a:r>
              <a:rPr lang="en-US" sz="2400" dirty="0" err="1">
                <a:solidFill>
                  <a:schemeClr val="tx1"/>
                </a:solidFill>
              </a:rPr>
              <a:t>bộ</a:t>
            </a:r>
            <a:r>
              <a:rPr lang="en-US" sz="2400" dirty="0">
                <a:solidFill>
                  <a:schemeClr val="tx1"/>
                </a:solidFill>
              </a:rPr>
              <a:t> </a:t>
            </a:r>
            <a:r>
              <a:rPr lang="en-US" sz="2400" dirty="0" err="1">
                <a:solidFill>
                  <a:schemeClr val="tx1"/>
                </a:solidFill>
              </a:rPr>
              <a:t>dự</a:t>
            </a:r>
            <a:r>
              <a:rPr lang="en-US" sz="2400" dirty="0">
                <a:solidFill>
                  <a:schemeClr val="tx1"/>
                </a:solidFill>
              </a:rPr>
              <a:t> </a:t>
            </a:r>
            <a:r>
              <a:rPr lang="en-US" sz="2400" dirty="0" err="1">
                <a:solidFill>
                  <a:schemeClr val="tx1"/>
                </a:solidFill>
              </a:rPr>
              <a:t>án</a:t>
            </a:r>
            <a:r>
              <a:rPr lang="en-US" sz="2400" dirty="0">
                <a:solidFill>
                  <a:schemeClr val="tx1"/>
                </a:solidFill>
              </a:rPr>
              <a:t>.</a:t>
            </a:r>
            <a:endParaRPr sz="2400" dirty="0">
              <a:solidFill>
                <a:schemeClr val="tx1"/>
              </a:solidFill>
            </a:endParaRPr>
          </a:p>
        </p:txBody>
      </p:sp>
      <p:sp>
        <p:nvSpPr>
          <p:cNvPr id="205" name="Google Shape;205;p15"/>
          <p:cNvSpPr/>
          <p:nvPr/>
        </p:nvSpPr>
        <p:spPr>
          <a:xfrm>
            <a:off x="11548085" y="1192960"/>
            <a:ext cx="478500" cy="478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 name="Google Shape;206;p15"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5">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30B83859-ACB2-4AE3-999A-309DC9209CA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6"/>
          <p:cNvSpPr txBox="1">
            <a:spLocks noGrp="1"/>
          </p:cNvSpPr>
          <p:nvPr>
            <p:ph type="title"/>
          </p:nvPr>
        </p:nvSpPr>
        <p:spPr>
          <a:xfrm>
            <a:off x="1997757" y="1852407"/>
            <a:ext cx="8808789" cy="127872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sz="5400" b="1" dirty="0">
                <a:solidFill>
                  <a:srgbClr val="0066CC"/>
                </a:solidFill>
              </a:rPr>
              <a:t>III. KẾ HOẠCH DỰ ÁN</a:t>
            </a:r>
            <a:endParaRPr sz="5400" b="1" dirty="0">
              <a:solidFill>
                <a:srgbClr val="0066CC"/>
              </a:solidFill>
            </a:endParaRPr>
          </a:p>
        </p:txBody>
      </p:sp>
      <p:sp>
        <p:nvSpPr>
          <p:cNvPr id="214" name="Google Shape;214;p16"/>
          <p:cNvSpPr/>
          <p:nvPr/>
        </p:nvSpPr>
        <p:spPr>
          <a:xfrm>
            <a:off x="11548085" y="1192960"/>
            <a:ext cx="478500" cy="478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 name="Google Shape;215;p16"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 name="Rectangle 7"/>
          <p:cNvSpPr/>
          <p:nvPr/>
        </p:nvSpPr>
        <p:spPr>
          <a:xfrm>
            <a:off x="3961343" y="3235355"/>
            <a:ext cx="48816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2" name="Rectangle 1">
            <a:extLst>
              <a:ext uri="{FF2B5EF4-FFF2-40B4-BE49-F238E27FC236}">
                <a16:creationId xmlns:a16="http://schemas.microsoft.com/office/drawing/2014/main" id="{B7874225-FB6F-05EB-0A0E-A542D161BDED}"/>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5410815" y="1432210"/>
            <a:ext cx="159057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b="1" dirty="0">
                <a:solidFill>
                  <a:srgbClr val="C00000"/>
                </a:solidFill>
              </a:rPr>
              <a:t>Lịch trình</a:t>
            </a:r>
            <a:endParaRPr b="1" dirty="0">
              <a:solidFill>
                <a:srgbClr val="C00000"/>
              </a:solidFill>
            </a:endParaRPr>
          </a:p>
        </p:txBody>
      </p:sp>
      <p:sp>
        <p:nvSpPr>
          <p:cNvPr id="223" name="Google Shape;223;p17"/>
          <p:cNvSpPr/>
          <p:nvPr/>
        </p:nvSpPr>
        <p:spPr>
          <a:xfrm>
            <a:off x="11548085" y="1192960"/>
            <a:ext cx="478500" cy="4785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4" name="Google Shape;224;p17"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7">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644883671"/>
              </p:ext>
            </p:extLst>
          </p:nvPr>
        </p:nvGraphicFramePr>
        <p:xfrm>
          <a:off x="2369127" y="2195710"/>
          <a:ext cx="8007927" cy="3076116"/>
        </p:xfrm>
        <a:graphic>
          <a:graphicData uri="http://schemas.openxmlformats.org/drawingml/2006/table">
            <a:tbl>
              <a:tblPr>
                <a:tableStyleId>{5C22544A-7EE6-4342-B048-85BDC9FD1C3A}</a:tableStyleId>
              </a:tblPr>
              <a:tblGrid>
                <a:gridCol w="992157">
                  <a:extLst>
                    <a:ext uri="{9D8B030D-6E8A-4147-A177-3AD203B41FA5}">
                      <a16:colId xmlns:a16="http://schemas.microsoft.com/office/drawing/2014/main" val="44347957"/>
                    </a:ext>
                  </a:extLst>
                </a:gridCol>
                <a:gridCol w="2863075">
                  <a:extLst>
                    <a:ext uri="{9D8B030D-6E8A-4147-A177-3AD203B41FA5}">
                      <a16:colId xmlns:a16="http://schemas.microsoft.com/office/drawing/2014/main" val="2239652780"/>
                    </a:ext>
                  </a:extLst>
                </a:gridCol>
                <a:gridCol w="1156278">
                  <a:extLst>
                    <a:ext uri="{9D8B030D-6E8A-4147-A177-3AD203B41FA5}">
                      <a16:colId xmlns:a16="http://schemas.microsoft.com/office/drawing/2014/main" val="3024658014"/>
                    </a:ext>
                  </a:extLst>
                </a:gridCol>
                <a:gridCol w="1497256">
                  <a:extLst>
                    <a:ext uri="{9D8B030D-6E8A-4147-A177-3AD203B41FA5}">
                      <a16:colId xmlns:a16="http://schemas.microsoft.com/office/drawing/2014/main" val="3570575572"/>
                    </a:ext>
                  </a:extLst>
                </a:gridCol>
                <a:gridCol w="1499161">
                  <a:extLst>
                    <a:ext uri="{9D8B030D-6E8A-4147-A177-3AD203B41FA5}">
                      <a16:colId xmlns:a16="http://schemas.microsoft.com/office/drawing/2014/main" val="4067964399"/>
                    </a:ext>
                  </a:extLst>
                </a:gridCol>
              </a:tblGrid>
              <a:tr h="503055">
                <a:tc>
                  <a:txBody>
                    <a:bodyPr/>
                    <a:lstStyle/>
                    <a:p>
                      <a:pPr marL="0" marR="0" algn="ctr">
                        <a:lnSpc>
                          <a:spcPct val="150000"/>
                        </a:lnSpc>
                        <a:spcBef>
                          <a:spcPts val="0"/>
                        </a:spcBef>
                        <a:spcAft>
                          <a:spcPts val="0"/>
                        </a:spcAft>
                      </a:pPr>
                      <a:r>
                        <a:rPr lang="en-US" sz="1400" dirty="0">
                          <a:effectLst/>
                        </a:rPr>
                        <a:t>No.</a:t>
                      </a:r>
                      <a:endParaRPr lang="en-US" sz="1400" dirty="0">
                        <a:effectLst/>
                        <a:latin typeface="Liberation Serif"/>
                        <a:ea typeface="MS Mincho"/>
                        <a:cs typeface="FreeSans"/>
                      </a:endParaRPr>
                    </a:p>
                  </a:txBody>
                  <a:tcPr marL="17736" marR="58045" marT="0" marB="0" anchor="ctr"/>
                </a:tc>
                <a:tc>
                  <a:txBody>
                    <a:bodyPr/>
                    <a:lstStyle/>
                    <a:p>
                      <a:pPr marL="0" marR="0" algn="ctr">
                        <a:lnSpc>
                          <a:spcPct val="150000"/>
                        </a:lnSpc>
                        <a:spcBef>
                          <a:spcPts val="0"/>
                        </a:spcBef>
                        <a:spcAft>
                          <a:spcPts val="0"/>
                        </a:spcAft>
                      </a:pPr>
                      <a:r>
                        <a:rPr lang="en-US" sz="1400" dirty="0" err="1">
                          <a:effectLst/>
                        </a:rPr>
                        <a:t>Tiến</a:t>
                      </a:r>
                      <a:r>
                        <a:rPr lang="en-US" sz="1400" dirty="0">
                          <a:effectLst/>
                        </a:rPr>
                        <a:t> </a:t>
                      </a:r>
                      <a:r>
                        <a:rPr lang="en-US" sz="1400" dirty="0" err="1">
                          <a:effectLst/>
                        </a:rPr>
                        <a:t>trình</a:t>
                      </a:r>
                      <a:endParaRPr lang="en-US" sz="1400" dirty="0">
                        <a:effectLst/>
                        <a:latin typeface="Liberation Serif"/>
                        <a:ea typeface="MS Mincho"/>
                        <a:cs typeface="FreeSans"/>
                      </a:endParaRPr>
                    </a:p>
                  </a:txBody>
                  <a:tcPr marL="17736" marR="58045" marT="0" marB="0" anchor="ctr"/>
                </a:tc>
                <a:tc>
                  <a:txBody>
                    <a:bodyPr/>
                    <a:lstStyle/>
                    <a:p>
                      <a:pPr marL="0" marR="0" algn="ctr">
                        <a:lnSpc>
                          <a:spcPct val="150000"/>
                        </a:lnSpc>
                        <a:spcBef>
                          <a:spcPts val="0"/>
                        </a:spcBef>
                        <a:spcAft>
                          <a:spcPts val="0"/>
                        </a:spcAft>
                      </a:pPr>
                      <a:r>
                        <a:rPr lang="en-US" sz="1400">
                          <a:effectLst/>
                        </a:rPr>
                        <a:t>Thời gian</a:t>
                      </a:r>
                      <a:endParaRPr lang="en-US" sz="1400">
                        <a:effectLst/>
                        <a:latin typeface="Liberation Serif"/>
                        <a:ea typeface="MS Mincho"/>
                        <a:cs typeface="FreeSans"/>
                      </a:endParaRPr>
                    </a:p>
                  </a:txBody>
                  <a:tcPr marL="17736" marR="58045" marT="0" marB="0" anchor="ctr"/>
                </a:tc>
                <a:tc>
                  <a:txBody>
                    <a:bodyPr/>
                    <a:lstStyle/>
                    <a:p>
                      <a:pPr marL="0" marR="0" algn="ctr">
                        <a:lnSpc>
                          <a:spcPct val="150000"/>
                        </a:lnSpc>
                        <a:spcBef>
                          <a:spcPts val="0"/>
                        </a:spcBef>
                        <a:spcAft>
                          <a:spcPts val="0"/>
                        </a:spcAft>
                      </a:pPr>
                      <a:r>
                        <a:rPr lang="en-US" sz="1400">
                          <a:effectLst/>
                        </a:rPr>
                        <a:t>Bắt đầu</a:t>
                      </a:r>
                      <a:endParaRPr lang="en-US" sz="1400">
                        <a:effectLst/>
                        <a:latin typeface="Liberation Serif"/>
                        <a:ea typeface="MS Mincho"/>
                        <a:cs typeface="FreeSans"/>
                      </a:endParaRPr>
                    </a:p>
                  </a:txBody>
                  <a:tcPr marL="17736" marR="58045" marT="0" marB="0" anchor="ctr"/>
                </a:tc>
                <a:tc>
                  <a:txBody>
                    <a:bodyPr/>
                    <a:lstStyle/>
                    <a:p>
                      <a:pPr marL="0" marR="0" algn="ctr">
                        <a:lnSpc>
                          <a:spcPct val="150000"/>
                        </a:lnSpc>
                        <a:spcBef>
                          <a:spcPts val="0"/>
                        </a:spcBef>
                        <a:spcAft>
                          <a:spcPts val="0"/>
                        </a:spcAft>
                      </a:pPr>
                      <a:r>
                        <a:rPr lang="en-US" sz="1400">
                          <a:effectLst/>
                        </a:rPr>
                        <a:t>Kết thúc</a:t>
                      </a:r>
                      <a:endParaRPr lang="en-US" sz="1400">
                        <a:effectLst/>
                        <a:latin typeface="Liberation Serif"/>
                        <a:ea typeface="MS Mincho"/>
                        <a:cs typeface="FreeSans"/>
                      </a:endParaRPr>
                    </a:p>
                  </a:txBody>
                  <a:tcPr marL="17736" marR="58045" marT="0" marB="0" anchor="ctr"/>
                </a:tc>
                <a:extLst>
                  <a:ext uri="{0D108BD9-81ED-4DB2-BD59-A6C34878D82A}">
                    <a16:rowId xmlns:a16="http://schemas.microsoft.com/office/drawing/2014/main" val="4199091861"/>
                  </a:ext>
                </a:extLst>
              </a:tr>
              <a:tr h="289149">
                <a:tc>
                  <a:txBody>
                    <a:bodyPr/>
                    <a:lstStyle/>
                    <a:p>
                      <a:pPr marL="0" marR="0">
                        <a:lnSpc>
                          <a:spcPct val="150000"/>
                        </a:lnSpc>
                        <a:spcBef>
                          <a:spcPts val="0"/>
                        </a:spcBef>
                        <a:spcAft>
                          <a:spcPts val="0"/>
                        </a:spcAft>
                      </a:pPr>
                      <a:r>
                        <a:rPr lang="en-US" sz="1400" dirty="0">
                          <a:effectLst/>
                        </a:rPr>
                        <a:t>1</a:t>
                      </a:r>
                      <a:endParaRPr lang="en-US" sz="1400" dirty="0">
                        <a:effectLst/>
                        <a:latin typeface="Liberation Serif"/>
                        <a:ea typeface="MS Mincho"/>
                        <a:cs typeface="FreeSans"/>
                      </a:endParaRPr>
                    </a:p>
                  </a:txBody>
                  <a:tcPr marL="17736" marR="58045" marT="0" marB="0"/>
                </a:tc>
                <a:tc>
                  <a:txBody>
                    <a:bodyPr/>
                    <a:lstStyle/>
                    <a:p>
                      <a:pPr marL="0" marR="0">
                        <a:lnSpc>
                          <a:spcPct val="150000"/>
                        </a:lnSpc>
                        <a:spcBef>
                          <a:spcPts val="0"/>
                        </a:spcBef>
                        <a:spcAft>
                          <a:spcPts val="0"/>
                        </a:spcAft>
                      </a:pPr>
                      <a:r>
                        <a:rPr lang="en-US" sz="1400" dirty="0" err="1">
                          <a:effectLst/>
                        </a:rPr>
                        <a:t>Khởi</a:t>
                      </a:r>
                      <a:r>
                        <a:rPr lang="en-US" sz="1400" dirty="0">
                          <a:effectLst/>
                        </a:rPr>
                        <a:t> </a:t>
                      </a:r>
                      <a:r>
                        <a:rPr lang="en-US" sz="1400" dirty="0" err="1">
                          <a:effectLst/>
                        </a:rPr>
                        <a:t>tạo</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dirty="0">
                          <a:effectLst/>
                        </a:rPr>
                        <a:t>3 </a:t>
                      </a:r>
                      <a:r>
                        <a:rPr lang="en-US" sz="1400" dirty="0" err="1">
                          <a:effectLst/>
                        </a:rPr>
                        <a:t>ngày</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1" i="0" u="none" strike="noStrike" cap="none" dirty="0">
                          <a:solidFill>
                            <a:schemeClr val="dk1"/>
                          </a:solidFill>
                          <a:effectLst/>
                          <a:latin typeface="+mn-lt"/>
                          <a:ea typeface="+mn-ea"/>
                          <a:cs typeface="+mn-cs"/>
                          <a:sym typeface="Arial"/>
                        </a:rPr>
                        <a:t>29/09/2025</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1" i="0" u="none" strike="noStrike" cap="none" dirty="0">
                          <a:solidFill>
                            <a:schemeClr val="dk1"/>
                          </a:solidFill>
                          <a:effectLst/>
                          <a:latin typeface="+mn-lt"/>
                          <a:ea typeface="+mn-ea"/>
                          <a:cs typeface="+mn-cs"/>
                          <a:sym typeface="Arial"/>
                        </a:rPr>
                        <a:t>01/10/2025</a:t>
                      </a:r>
                      <a:endParaRPr lang="en-US" sz="1400" dirty="0">
                        <a:effectLst/>
                        <a:latin typeface="Liberation Serif"/>
                        <a:ea typeface="MS Mincho"/>
                        <a:cs typeface="FreeSans"/>
                      </a:endParaRPr>
                    </a:p>
                  </a:txBody>
                  <a:tcPr marL="17736" marR="58045" marT="0" marB="0"/>
                </a:tc>
                <a:extLst>
                  <a:ext uri="{0D108BD9-81ED-4DB2-BD59-A6C34878D82A}">
                    <a16:rowId xmlns:a16="http://schemas.microsoft.com/office/drawing/2014/main" val="1946262920"/>
                  </a:ext>
                </a:extLst>
              </a:tr>
              <a:tr h="289149">
                <a:tc>
                  <a:txBody>
                    <a:bodyPr/>
                    <a:lstStyle/>
                    <a:p>
                      <a:pPr marL="0" marR="0">
                        <a:lnSpc>
                          <a:spcPct val="150000"/>
                        </a:lnSpc>
                        <a:spcBef>
                          <a:spcPts val="0"/>
                        </a:spcBef>
                        <a:spcAft>
                          <a:spcPts val="0"/>
                        </a:spcAft>
                      </a:pPr>
                      <a:r>
                        <a:rPr lang="en-US" sz="1400" dirty="0">
                          <a:effectLst/>
                        </a:rPr>
                        <a:t>2</a:t>
                      </a:r>
                      <a:endParaRPr lang="en-US" sz="1400" dirty="0">
                        <a:effectLst/>
                        <a:latin typeface="Liberation Serif"/>
                        <a:ea typeface="MS Mincho"/>
                        <a:cs typeface="FreeSans"/>
                      </a:endParaRPr>
                    </a:p>
                  </a:txBody>
                  <a:tcPr marL="17736" marR="58045" marT="0" marB="0"/>
                </a:tc>
                <a:tc>
                  <a:txBody>
                    <a:bodyPr/>
                    <a:lstStyle/>
                    <a:p>
                      <a:pPr marL="0" marR="0">
                        <a:lnSpc>
                          <a:spcPct val="150000"/>
                        </a:lnSpc>
                        <a:spcBef>
                          <a:spcPts val="0"/>
                        </a:spcBef>
                        <a:spcAft>
                          <a:spcPts val="0"/>
                        </a:spcAft>
                      </a:pPr>
                      <a:r>
                        <a:rPr lang="en-US" sz="1400">
                          <a:effectLst/>
                        </a:rPr>
                        <a:t>Bắt đầu</a:t>
                      </a:r>
                      <a:endParaRPr lang="en-US" sz="140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dirty="0">
                          <a:effectLst/>
                        </a:rPr>
                        <a:t>4 </a:t>
                      </a:r>
                      <a:r>
                        <a:rPr lang="en-US" sz="1400" dirty="0" err="1">
                          <a:effectLst/>
                        </a:rPr>
                        <a:t>ngày</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1" i="0" u="none" strike="noStrike" cap="none" dirty="0">
                          <a:solidFill>
                            <a:schemeClr val="dk1"/>
                          </a:solidFill>
                          <a:effectLst/>
                          <a:latin typeface="+mn-lt"/>
                          <a:ea typeface="+mn-ea"/>
                          <a:cs typeface="+mn-cs"/>
                          <a:sym typeface="Arial"/>
                        </a:rPr>
                        <a:t>02/10/2025</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1" i="0" u="none" strike="noStrike" cap="none" dirty="0">
                          <a:solidFill>
                            <a:schemeClr val="dk1"/>
                          </a:solidFill>
                          <a:effectLst/>
                          <a:latin typeface="+mn-lt"/>
                          <a:ea typeface="+mn-ea"/>
                          <a:cs typeface="+mn-cs"/>
                          <a:sym typeface="Arial"/>
                        </a:rPr>
                        <a:t>05/10/2025</a:t>
                      </a:r>
                      <a:endParaRPr lang="en-US" sz="1400" dirty="0">
                        <a:effectLst/>
                        <a:latin typeface="Liberation Serif"/>
                        <a:ea typeface="MS Mincho"/>
                        <a:cs typeface="FreeSans"/>
                      </a:endParaRPr>
                    </a:p>
                  </a:txBody>
                  <a:tcPr marL="17736" marR="58045" marT="0" marB="0"/>
                </a:tc>
                <a:extLst>
                  <a:ext uri="{0D108BD9-81ED-4DB2-BD59-A6C34878D82A}">
                    <a16:rowId xmlns:a16="http://schemas.microsoft.com/office/drawing/2014/main" val="2763939249"/>
                  </a:ext>
                </a:extLst>
              </a:tr>
              <a:tr h="274100">
                <a:tc>
                  <a:txBody>
                    <a:bodyPr/>
                    <a:lstStyle/>
                    <a:p>
                      <a:pPr marL="0" marR="0">
                        <a:lnSpc>
                          <a:spcPct val="150000"/>
                        </a:lnSpc>
                        <a:spcBef>
                          <a:spcPts val="0"/>
                        </a:spcBef>
                        <a:spcAft>
                          <a:spcPts val="0"/>
                        </a:spcAft>
                      </a:pPr>
                      <a:r>
                        <a:rPr lang="en-US" sz="1400" dirty="0">
                          <a:effectLst/>
                        </a:rPr>
                        <a:t>3</a:t>
                      </a:r>
                      <a:endParaRPr lang="en-US" sz="1400" dirty="0">
                        <a:effectLst/>
                        <a:latin typeface="Liberation Serif"/>
                        <a:ea typeface="MS Mincho"/>
                        <a:cs typeface="FreeSans"/>
                      </a:endParaRPr>
                    </a:p>
                  </a:txBody>
                  <a:tcPr marL="17736" marR="58045" marT="0" marB="0"/>
                </a:tc>
                <a:tc>
                  <a:txBody>
                    <a:bodyPr/>
                    <a:lstStyle/>
                    <a:p>
                      <a:pPr marL="0" marR="0" algn="l">
                        <a:lnSpc>
                          <a:spcPct val="150000"/>
                        </a:lnSpc>
                        <a:spcBef>
                          <a:spcPts val="0"/>
                        </a:spcBef>
                        <a:spcAft>
                          <a:spcPts val="0"/>
                        </a:spcAft>
                      </a:pPr>
                      <a:r>
                        <a:rPr lang="en-US" sz="1400" dirty="0" err="1">
                          <a:effectLst/>
                        </a:rPr>
                        <a:t>Phát</a:t>
                      </a:r>
                      <a:r>
                        <a:rPr lang="en-US" sz="1400" dirty="0">
                          <a:effectLst/>
                        </a:rPr>
                        <a:t> </a:t>
                      </a:r>
                      <a:r>
                        <a:rPr lang="en-US" sz="1400" dirty="0" err="1">
                          <a:effectLst/>
                        </a:rPr>
                        <a:t>triển</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dirty="0">
                          <a:effectLst/>
                        </a:rPr>
                        <a:t>70 </a:t>
                      </a:r>
                      <a:r>
                        <a:rPr lang="en-US" sz="1400" dirty="0" err="1">
                          <a:effectLst/>
                        </a:rPr>
                        <a:t>ngày</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1" i="0" u="none" strike="noStrike" cap="none" dirty="0">
                          <a:solidFill>
                            <a:schemeClr val="dk1"/>
                          </a:solidFill>
                          <a:effectLst/>
                          <a:latin typeface="+mn-lt"/>
                          <a:ea typeface="+mn-ea"/>
                          <a:cs typeface="+mn-cs"/>
                          <a:sym typeface="Arial"/>
                        </a:rPr>
                        <a:t>06/10/2025</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1" i="0" u="none" strike="noStrike" cap="none" dirty="0">
                          <a:solidFill>
                            <a:schemeClr val="dk1"/>
                          </a:solidFill>
                          <a:effectLst/>
                          <a:latin typeface="+mn-lt"/>
                          <a:ea typeface="+mn-ea"/>
                          <a:cs typeface="+mn-cs"/>
                          <a:sym typeface="Arial"/>
                        </a:rPr>
                        <a:t>14/12/2025</a:t>
                      </a:r>
                      <a:endParaRPr lang="en-US" sz="1400" dirty="0">
                        <a:effectLst/>
                        <a:latin typeface="Liberation Serif"/>
                        <a:ea typeface="MS Mincho"/>
                        <a:cs typeface="FreeSans"/>
                      </a:endParaRPr>
                    </a:p>
                  </a:txBody>
                  <a:tcPr marL="17736" marR="58045" marT="0" marB="0"/>
                </a:tc>
                <a:extLst>
                  <a:ext uri="{0D108BD9-81ED-4DB2-BD59-A6C34878D82A}">
                    <a16:rowId xmlns:a16="http://schemas.microsoft.com/office/drawing/2014/main" val="3627416934"/>
                  </a:ext>
                </a:extLst>
              </a:tr>
              <a:tr h="289149">
                <a:tc>
                  <a:txBody>
                    <a:bodyPr/>
                    <a:lstStyle/>
                    <a:p>
                      <a:pPr marL="0" marR="0">
                        <a:lnSpc>
                          <a:spcPct val="150000"/>
                        </a:lnSpc>
                        <a:spcBef>
                          <a:spcPts val="0"/>
                        </a:spcBef>
                        <a:spcAft>
                          <a:spcPts val="0"/>
                        </a:spcAft>
                      </a:pPr>
                      <a:r>
                        <a:rPr lang="en-US" sz="1400">
                          <a:effectLst/>
                        </a:rPr>
                        <a:t>3.1</a:t>
                      </a:r>
                      <a:endParaRPr lang="en-US" sz="1400">
                        <a:effectLst/>
                        <a:latin typeface="Liberation Serif"/>
                        <a:ea typeface="MS Mincho"/>
                        <a:cs typeface="FreeSans"/>
                      </a:endParaRPr>
                    </a:p>
                  </a:txBody>
                  <a:tcPr marL="17736" marR="58045" marT="0" marB="0"/>
                </a:tc>
                <a:tc>
                  <a:txBody>
                    <a:bodyPr/>
                    <a:lstStyle/>
                    <a:p>
                      <a:pPr marL="0" marR="0">
                        <a:lnSpc>
                          <a:spcPct val="150000"/>
                        </a:lnSpc>
                        <a:spcBef>
                          <a:spcPts val="0"/>
                        </a:spcBef>
                        <a:spcAft>
                          <a:spcPts val="0"/>
                        </a:spcAft>
                      </a:pPr>
                      <a:r>
                        <a:rPr lang="en-US" sz="1400">
                          <a:effectLst/>
                        </a:rPr>
                        <a:t>Sprint 1</a:t>
                      </a:r>
                      <a:endParaRPr lang="en-US" sz="140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dirty="0">
                          <a:effectLst/>
                        </a:rPr>
                        <a:t>29 </a:t>
                      </a:r>
                      <a:r>
                        <a:rPr lang="en-US" sz="1400" dirty="0" err="1">
                          <a:effectLst/>
                        </a:rPr>
                        <a:t>ngày</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0" i="0" u="none" strike="noStrike" cap="none" dirty="0">
                          <a:solidFill>
                            <a:schemeClr val="dk1"/>
                          </a:solidFill>
                          <a:effectLst/>
                          <a:latin typeface="+mn-lt"/>
                          <a:ea typeface="+mn-ea"/>
                          <a:cs typeface="+mn-cs"/>
                          <a:sym typeface="Arial"/>
                        </a:rPr>
                        <a:t>06/10/2025</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0" i="0" u="none" strike="noStrike" cap="none" dirty="0">
                          <a:solidFill>
                            <a:schemeClr val="dk1"/>
                          </a:solidFill>
                          <a:effectLst/>
                          <a:latin typeface="+mn-lt"/>
                          <a:ea typeface="+mn-ea"/>
                          <a:cs typeface="+mn-cs"/>
                          <a:sym typeface="Arial"/>
                        </a:rPr>
                        <a:t>03/11/2025</a:t>
                      </a:r>
                      <a:endParaRPr lang="en-US" sz="1400" dirty="0">
                        <a:effectLst/>
                        <a:latin typeface="Liberation Serif"/>
                        <a:ea typeface="MS Mincho"/>
                        <a:cs typeface="FreeSans"/>
                      </a:endParaRPr>
                    </a:p>
                  </a:txBody>
                  <a:tcPr marL="17736" marR="58045" marT="0" marB="0"/>
                </a:tc>
                <a:extLst>
                  <a:ext uri="{0D108BD9-81ED-4DB2-BD59-A6C34878D82A}">
                    <a16:rowId xmlns:a16="http://schemas.microsoft.com/office/drawing/2014/main" val="3230612739"/>
                  </a:ext>
                </a:extLst>
              </a:tr>
              <a:tr h="289149">
                <a:tc>
                  <a:txBody>
                    <a:bodyPr/>
                    <a:lstStyle/>
                    <a:p>
                      <a:pPr marL="0" marR="0">
                        <a:lnSpc>
                          <a:spcPct val="150000"/>
                        </a:lnSpc>
                        <a:spcBef>
                          <a:spcPts val="0"/>
                        </a:spcBef>
                        <a:spcAft>
                          <a:spcPts val="0"/>
                        </a:spcAft>
                      </a:pPr>
                      <a:r>
                        <a:rPr lang="en-US" sz="1400" dirty="0">
                          <a:effectLst/>
                        </a:rPr>
                        <a:t>3.2</a:t>
                      </a:r>
                      <a:endParaRPr lang="en-US" sz="1400" dirty="0">
                        <a:effectLst/>
                        <a:latin typeface="Liberation Serif"/>
                        <a:ea typeface="MS Mincho"/>
                        <a:cs typeface="FreeSans"/>
                      </a:endParaRPr>
                    </a:p>
                  </a:txBody>
                  <a:tcPr marL="17736" marR="58045" marT="0" marB="0"/>
                </a:tc>
                <a:tc>
                  <a:txBody>
                    <a:bodyPr/>
                    <a:lstStyle/>
                    <a:p>
                      <a:pPr marL="0" marR="0">
                        <a:lnSpc>
                          <a:spcPct val="150000"/>
                        </a:lnSpc>
                        <a:spcBef>
                          <a:spcPts val="0"/>
                        </a:spcBef>
                        <a:spcAft>
                          <a:spcPts val="0"/>
                        </a:spcAft>
                      </a:pPr>
                      <a:r>
                        <a:rPr lang="en-US" sz="1400" dirty="0">
                          <a:effectLst/>
                        </a:rPr>
                        <a:t>Sprint 2</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dirty="0">
                          <a:effectLst/>
                        </a:rPr>
                        <a:t>27 </a:t>
                      </a:r>
                      <a:r>
                        <a:rPr lang="en-US" sz="1400" dirty="0" err="1">
                          <a:effectLst/>
                        </a:rPr>
                        <a:t>ngày</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0" i="0" u="none" strike="noStrike" cap="none" dirty="0">
                          <a:solidFill>
                            <a:schemeClr val="dk1"/>
                          </a:solidFill>
                          <a:effectLst/>
                          <a:latin typeface="+mn-lt"/>
                          <a:ea typeface="+mn-ea"/>
                          <a:cs typeface="+mn-cs"/>
                          <a:sym typeface="Arial"/>
                        </a:rPr>
                        <a:t>04/11/2025</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0" i="0" u="none" strike="noStrike" cap="none" dirty="0">
                          <a:solidFill>
                            <a:schemeClr val="dk1"/>
                          </a:solidFill>
                          <a:effectLst/>
                          <a:latin typeface="+mn-lt"/>
                          <a:ea typeface="+mn-ea"/>
                          <a:cs typeface="+mn-cs"/>
                          <a:sym typeface="Arial"/>
                        </a:rPr>
                        <a:t>30/11/2025</a:t>
                      </a:r>
                      <a:endParaRPr lang="en-US" sz="1400" dirty="0">
                        <a:effectLst/>
                        <a:latin typeface="Liberation Serif"/>
                        <a:ea typeface="MS Mincho"/>
                        <a:cs typeface="FreeSans"/>
                      </a:endParaRPr>
                    </a:p>
                  </a:txBody>
                  <a:tcPr marL="17736" marR="58045" marT="0" marB="0"/>
                </a:tc>
                <a:extLst>
                  <a:ext uri="{0D108BD9-81ED-4DB2-BD59-A6C34878D82A}">
                    <a16:rowId xmlns:a16="http://schemas.microsoft.com/office/drawing/2014/main" val="1501698265"/>
                  </a:ext>
                </a:extLst>
              </a:tr>
              <a:tr h="289149">
                <a:tc>
                  <a:txBody>
                    <a:bodyPr/>
                    <a:lstStyle/>
                    <a:p>
                      <a:pPr marL="0" marR="0">
                        <a:lnSpc>
                          <a:spcPct val="150000"/>
                        </a:lnSpc>
                        <a:spcBef>
                          <a:spcPts val="0"/>
                        </a:spcBef>
                        <a:spcAft>
                          <a:spcPts val="0"/>
                        </a:spcAft>
                      </a:pPr>
                      <a:r>
                        <a:rPr lang="en-US" sz="1400">
                          <a:effectLst/>
                        </a:rPr>
                        <a:t>3.3</a:t>
                      </a:r>
                      <a:endParaRPr lang="en-US" sz="1400">
                        <a:effectLst/>
                        <a:latin typeface="Liberation Serif"/>
                        <a:ea typeface="MS Mincho"/>
                        <a:cs typeface="FreeSans"/>
                      </a:endParaRPr>
                    </a:p>
                  </a:txBody>
                  <a:tcPr marL="17736" marR="58045" marT="0" marB="0"/>
                </a:tc>
                <a:tc>
                  <a:txBody>
                    <a:bodyPr/>
                    <a:lstStyle/>
                    <a:p>
                      <a:pPr marL="0" marR="0">
                        <a:lnSpc>
                          <a:spcPct val="150000"/>
                        </a:lnSpc>
                        <a:spcBef>
                          <a:spcPts val="0"/>
                        </a:spcBef>
                        <a:spcAft>
                          <a:spcPts val="0"/>
                        </a:spcAft>
                      </a:pPr>
                      <a:r>
                        <a:rPr lang="en-US" sz="1400">
                          <a:effectLst/>
                        </a:rPr>
                        <a:t>Sprint 3</a:t>
                      </a:r>
                      <a:endParaRPr lang="en-US" sz="140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dirty="0">
                          <a:effectLst/>
                        </a:rPr>
                        <a:t>14 </a:t>
                      </a:r>
                      <a:r>
                        <a:rPr lang="en-US" sz="1400" dirty="0" err="1">
                          <a:effectLst/>
                        </a:rPr>
                        <a:t>ngày</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0" i="0" u="none" strike="noStrike" cap="none" dirty="0">
                          <a:solidFill>
                            <a:schemeClr val="dk1"/>
                          </a:solidFill>
                          <a:effectLst/>
                          <a:latin typeface="+mn-lt"/>
                          <a:ea typeface="+mn-ea"/>
                          <a:cs typeface="+mn-cs"/>
                          <a:sym typeface="Arial"/>
                        </a:rPr>
                        <a:t>01/12/2025</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0" i="0" u="none" strike="noStrike" cap="none" dirty="0">
                          <a:solidFill>
                            <a:schemeClr val="dk1"/>
                          </a:solidFill>
                          <a:effectLst/>
                          <a:latin typeface="+mn-lt"/>
                          <a:ea typeface="+mn-ea"/>
                          <a:cs typeface="+mn-cs"/>
                          <a:sym typeface="Arial"/>
                        </a:rPr>
                        <a:t>14/12/2025</a:t>
                      </a:r>
                      <a:endParaRPr lang="en-US" sz="1400" dirty="0">
                        <a:effectLst/>
                        <a:latin typeface="Liberation Serif"/>
                        <a:ea typeface="MS Mincho"/>
                        <a:cs typeface="FreeSans"/>
                      </a:endParaRPr>
                    </a:p>
                  </a:txBody>
                  <a:tcPr marL="17736" marR="58045" marT="0" marB="0"/>
                </a:tc>
                <a:extLst>
                  <a:ext uri="{0D108BD9-81ED-4DB2-BD59-A6C34878D82A}">
                    <a16:rowId xmlns:a16="http://schemas.microsoft.com/office/drawing/2014/main" val="913047728"/>
                  </a:ext>
                </a:extLst>
              </a:tr>
              <a:tr h="274100">
                <a:tc>
                  <a:txBody>
                    <a:bodyPr/>
                    <a:lstStyle/>
                    <a:p>
                      <a:pPr marL="0" marR="0">
                        <a:lnSpc>
                          <a:spcPct val="150000"/>
                        </a:lnSpc>
                        <a:spcBef>
                          <a:spcPts val="0"/>
                        </a:spcBef>
                        <a:spcAft>
                          <a:spcPts val="0"/>
                        </a:spcAft>
                      </a:pPr>
                      <a:r>
                        <a:rPr lang="en-US" sz="1400">
                          <a:effectLst/>
                        </a:rPr>
                        <a:t>4</a:t>
                      </a:r>
                      <a:endParaRPr lang="en-US" sz="1400">
                        <a:effectLst/>
                        <a:latin typeface="Liberation Serif"/>
                        <a:ea typeface="MS Mincho"/>
                        <a:cs typeface="FreeSans"/>
                      </a:endParaRPr>
                    </a:p>
                  </a:txBody>
                  <a:tcPr marL="17736" marR="58045" marT="0" marB="0"/>
                </a:tc>
                <a:tc>
                  <a:txBody>
                    <a:bodyPr/>
                    <a:lstStyle/>
                    <a:p>
                      <a:pPr marL="0" marR="0">
                        <a:lnSpc>
                          <a:spcPct val="150000"/>
                        </a:lnSpc>
                        <a:spcBef>
                          <a:spcPts val="0"/>
                        </a:spcBef>
                        <a:spcAft>
                          <a:spcPts val="0"/>
                        </a:spcAft>
                      </a:pPr>
                      <a:r>
                        <a:rPr lang="en-US" sz="1400">
                          <a:effectLst/>
                        </a:rPr>
                        <a:t>Họp nhận phản hồi dự án  </a:t>
                      </a:r>
                      <a:endParaRPr lang="en-US" sz="140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dirty="0">
                          <a:effectLst/>
                        </a:rPr>
                        <a:t>1 </a:t>
                      </a:r>
                      <a:r>
                        <a:rPr lang="en-US" sz="1400" dirty="0" err="1">
                          <a:effectLst/>
                        </a:rPr>
                        <a:t>ngày</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1" i="0" u="none" strike="noStrike" cap="none" dirty="0">
                          <a:solidFill>
                            <a:schemeClr val="dk1"/>
                          </a:solidFill>
                          <a:effectLst/>
                          <a:latin typeface="+mn-lt"/>
                          <a:ea typeface="+mn-ea"/>
                          <a:cs typeface="+mn-cs"/>
                          <a:sym typeface="Arial"/>
                        </a:rPr>
                        <a:t>14/12/2025</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1" i="0" u="none" strike="noStrike" cap="none" dirty="0">
                          <a:solidFill>
                            <a:schemeClr val="dk1"/>
                          </a:solidFill>
                          <a:effectLst/>
                          <a:latin typeface="+mn-lt"/>
                          <a:ea typeface="+mn-ea"/>
                          <a:cs typeface="+mn-cs"/>
                          <a:sym typeface="Arial"/>
                        </a:rPr>
                        <a:t>14/12/2025</a:t>
                      </a:r>
                      <a:endParaRPr lang="en-US" sz="1400" dirty="0">
                        <a:effectLst/>
                        <a:latin typeface="Liberation Serif"/>
                        <a:ea typeface="MS Mincho"/>
                        <a:cs typeface="FreeSans"/>
                      </a:endParaRPr>
                    </a:p>
                  </a:txBody>
                  <a:tcPr marL="17736" marR="58045" marT="0" marB="0"/>
                </a:tc>
                <a:extLst>
                  <a:ext uri="{0D108BD9-81ED-4DB2-BD59-A6C34878D82A}">
                    <a16:rowId xmlns:a16="http://schemas.microsoft.com/office/drawing/2014/main" val="2738356185"/>
                  </a:ext>
                </a:extLst>
              </a:tr>
              <a:tr h="564324">
                <a:tc>
                  <a:txBody>
                    <a:bodyPr/>
                    <a:lstStyle/>
                    <a:p>
                      <a:pPr marL="0" marR="0">
                        <a:lnSpc>
                          <a:spcPct val="150000"/>
                        </a:lnSpc>
                        <a:spcBef>
                          <a:spcPts val="0"/>
                        </a:spcBef>
                        <a:spcAft>
                          <a:spcPts val="0"/>
                        </a:spcAft>
                      </a:pPr>
                      <a:r>
                        <a:rPr lang="en-US" sz="1400">
                          <a:effectLst/>
                        </a:rPr>
                        <a:t>5</a:t>
                      </a:r>
                      <a:endParaRPr lang="en-US" sz="1400">
                        <a:effectLst/>
                        <a:latin typeface="Liberation Serif"/>
                        <a:ea typeface="MS Mincho"/>
                        <a:cs typeface="FreeSans"/>
                      </a:endParaRPr>
                    </a:p>
                  </a:txBody>
                  <a:tcPr marL="17736" marR="58045" marT="0" marB="0"/>
                </a:tc>
                <a:tc>
                  <a:txBody>
                    <a:bodyPr/>
                    <a:lstStyle/>
                    <a:p>
                      <a:pPr marL="0" marR="0">
                        <a:lnSpc>
                          <a:spcPct val="150000"/>
                        </a:lnSpc>
                        <a:spcBef>
                          <a:spcPts val="0"/>
                        </a:spcBef>
                        <a:spcAft>
                          <a:spcPts val="0"/>
                        </a:spcAft>
                      </a:pPr>
                      <a:r>
                        <a:rPr lang="en-US" sz="1400">
                          <a:effectLst/>
                        </a:rPr>
                        <a:t>Viết báo cáo và kết thúc dự án</a:t>
                      </a:r>
                      <a:endParaRPr lang="en-US" sz="140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dirty="0">
                          <a:effectLst/>
                        </a:rPr>
                        <a:t>2 </a:t>
                      </a:r>
                      <a:r>
                        <a:rPr lang="en-US" sz="1400" dirty="0" err="1">
                          <a:effectLst/>
                        </a:rPr>
                        <a:t>ngày</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1" i="0" u="none" strike="noStrike" cap="none" dirty="0">
                          <a:solidFill>
                            <a:schemeClr val="dk1"/>
                          </a:solidFill>
                          <a:effectLst/>
                          <a:latin typeface="+mn-lt"/>
                          <a:ea typeface="+mn-ea"/>
                          <a:cs typeface="+mn-cs"/>
                          <a:sym typeface="Arial"/>
                        </a:rPr>
                        <a:t>15/12/2025</a:t>
                      </a:r>
                      <a:endParaRPr lang="en-US" sz="1400" dirty="0">
                        <a:effectLst/>
                        <a:latin typeface="Liberation Serif"/>
                        <a:ea typeface="MS Mincho"/>
                        <a:cs typeface="FreeSans"/>
                      </a:endParaRPr>
                    </a:p>
                  </a:txBody>
                  <a:tcPr marL="17736" marR="58045" marT="0" marB="0"/>
                </a:tc>
                <a:tc>
                  <a:txBody>
                    <a:bodyPr/>
                    <a:lstStyle/>
                    <a:p>
                      <a:pPr marL="0" marR="0" algn="ctr">
                        <a:lnSpc>
                          <a:spcPct val="150000"/>
                        </a:lnSpc>
                        <a:spcBef>
                          <a:spcPts val="0"/>
                        </a:spcBef>
                        <a:spcAft>
                          <a:spcPts val="0"/>
                        </a:spcAft>
                      </a:pPr>
                      <a:r>
                        <a:rPr lang="en-US" sz="1400" b="1" i="0" u="none" strike="noStrike" cap="none" dirty="0">
                          <a:solidFill>
                            <a:schemeClr val="dk1"/>
                          </a:solidFill>
                          <a:effectLst/>
                          <a:latin typeface="+mn-lt"/>
                          <a:ea typeface="+mn-ea"/>
                          <a:cs typeface="+mn-cs"/>
                          <a:sym typeface="Arial"/>
                        </a:rPr>
                        <a:t>16/12/2025</a:t>
                      </a:r>
                      <a:endParaRPr lang="en-US" sz="1400" dirty="0">
                        <a:effectLst/>
                        <a:latin typeface="Liberation Serif"/>
                        <a:ea typeface="MS Mincho"/>
                        <a:cs typeface="FreeSans"/>
                      </a:endParaRPr>
                    </a:p>
                  </a:txBody>
                  <a:tcPr marL="17736" marR="58045" marT="0" marB="0"/>
                </a:tc>
                <a:extLst>
                  <a:ext uri="{0D108BD9-81ED-4DB2-BD59-A6C34878D82A}">
                    <a16:rowId xmlns:a16="http://schemas.microsoft.com/office/drawing/2014/main" val="4171935763"/>
                  </a:ext>
                </a:extLst>
              </a:tr>
            </a:tbl>
          </a:graphicData>
        </a:graphic>
      </p:graphicFrame>
      <p:sp>
        <p:nvSpPr>
          <p:cNvPr id="2" name="Rectangle 1">
            <a:extLst>
              <a:ext uri="{FF2B5EF4-FFF2-40B4-BE49-F238E27FC236}">
                <a16:creationId xmlns:a16="http://schemas.microsoft.com/office/drawing/2014/main" id="{3DBD7B1A-F47C-9F9F-781F-05D0A36008DA}"/>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title"/>
          </p:nvPr>
        </p:nvSpPr>
        <p:spPr>
          <a:xfrm>
            <a:off x="4450658" y="1429280"/>
            <a:ext cx="4024747" cy="629635"/>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vi-VN" sz="2400" b="1" dirty="0">
                <a:solidFill>
                  <a:srgbClr val="C00000"/>
                </a:solidFill>
                <a:effectLst/>
                <a:latin typeface="Times New Roman" panose="02020603050405020304" pitchFamily="18" charset="0"/>
                <a:ea typeface="Times New Roman" panose="02020603050405020304" pitchFamily="18" charset="0"/>
              </a:rPr>
              <a:t>Dự tính chi phí cho cá nhân</a:t>
            </a:r>
            <a:endParaRPr sz="2400" b="1" dirty="0">
              <a:solidFill>
                <a:srgbClr val="C00000"/>
              </a:solidFill>
            </a:endParaRPr>
          </a:p>
        </p:txBody>
      </p:sp>
      <p:sp>
        <p:nvSpPr>
          <p:cNvPr id="232" name="Google Shape;232;p18"/>
          <p:cNvSpPr/>
          <p:nvPr/>
        </p:nvSpPr>
        <p:spPr>
          <a:xfrm>
            <a:off x="11548085" y="1192960"/>
            <a:ext cx="478500" cy="478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3" name="Google Shape;233;p18"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8">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1433091715"/>
              </p:ext>
            </p:extLst>
          </p:nvPr>
        </p:nvGraphicFramePr>
        <p:xfrm>
          <a:off x="1909483" y="2113935"/>
          <a:ext cx="8668871" cy="3314785"/>
        </p:xfrm>
        <a:graphic>
          <a:graphicData uri="http://schemas.openxmlformats.org/drawingml/2006/table">
            <a:tbl>
              <a:tblPr firstRow="1" firstCol="1" bandRow="1">
                <a:tableStyleId>{5C22544A-7EE6-4342-B048-85BDC9FD1C3A}</a:tableStyleId>
              </a:tblPr>
              <a:tblGrid>
                <a:gridCol w="1332810">
                  <a:extLst>
                    <a:ext uri="{9D8B030D-6E8A-4147-A177-3AD203B41FA5}">
                      <a16:colId xmlns:a16="http://schemas.microsoft.com/office/drawing/2014/main" val="1155021379"/>
                    </a:ext>
                  </a:extLst>
                </a:gridCol>
                <a:gridCol w="2293268">
                  <a:extLst>
                    <a:ext uri="{9D8B030D-6E8A-4147-A177-3AD203B41FA5}">
                      <a16:colId xmlns:a16="http://schemas.microsoft.com/office/drawing/2014/main" val="1040490411"/>
                    </a:ext>
                  </a:extLst>
                </a:gridCol>
                <a:gridCol w="1607575">
                  <a:extLst>
                    <a:ext uri="{9D8B030D-6E8A-4147-A177-3AD203B41FA5}">
                      <a16:colId xmlns:a16="http://schemas.microsoft.com/office/drawing/2014/main" val="3161089924"/>
                    </a:ext>
                  </a:extLst>
                </a:gridCol>
                <a:gridCol w="1607575">
                  <a:extLst>
                    <a:ext uri="{9D8B030D-6E8A-4147-A177-3AD203B41FA5}">
                      <a16:colId xmlns:a16="http://schemas.microsoft.com/office/drawing/2014/main" val="1781987134"/>
                    </a:ext>
                  </a:extLst>
                </a:gridCol>
                <a:gridCol w="1827643">
                  <a:extLst>
                    <a:ext uri="{9D8B030D-6E8A-4147-A177-3AD203B41FA5}">
                      <a16:colId xmlns:a16="http://schemas.microsoft.com/office/drawing/2014/main" val="3838146958"/>
                    </a:ext>
                  </a:extLst>
                </a:gridCol>
              </a:tblGrid>
              <a:tr h="610009">
                <a:tc>
                  <a:txBody>
                    <a:bodyPr/>
                    <a:lstStyle/>
                    <a:p>
                      <a:pPr marL="457200" marR="0" algn="ctr" rtl="0" fontAlgn="base">
                        <a:lnSpc>
                          <a:spcPct val="150000"/>
                        </a:lnSpc>
                        <a:spcBef>
                          <a:spcPts val="0"/>
                        </a:spcBef>
                        <a:spcAft>
                          <a:spcPts val="0"/>
                        </a:spcAft>
                        <a:buClr>
                          <a:srgbClr val="000000"/>
                        </a:buClr>
                        <a:buFont typeface="Arial"/>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STT</a:t>
                      </a:r>
                    </a:p>
                  </a:txBody>
                  <a:tcPr marL="68580" marR="68580" marT="0" marB="0" anchor="ctr">
                    <a:solidFill>
                      <a:srgbClr val="00B0F0"/>
                    </a:solidFill>
                  </a:tcPr>
                </a:tc>
                <a:tc>
                  <a:txBody>
                    <a:bodyPr/>
                    <a:lstStyle/>
                    <a:p>
                      <a:pPr marL="457200" marR="0" algn="ctr" rtl="0" fontAlgn="base">
                        <a:lnSpc>
                          <a:spcPct val="150000"/>
                        </a:lnSpc>
                        <a:spcBef>
                          <a:spcPts val="0"/>
                        </a:spcBef>
                        <a:spcAft>
                          <a:spcPts val="0"/>
                        </a:spcAft>
                        <a:buClr>
                          <a:srgbClr val="000000"/>
                        </a:buClr>
                        <a:buFont typeface="Arial"/>
                      </a:pP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Tiêu</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chí</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nchor="ctr">
                    <a:solidFill>
                      <a:srgbClr val="00B0F0"/>
                    </a:solidFill>
                  </a:tcPr>
                </a:tc>
                <a:tc>
                  <a:txBody>
                    <a:bodyPr/>
                    <a:lstStyle/>
                    <a:p>
                      <a:pPr marL="457200" marR="0" algn="ctr" rtl="0" fontAlgn="base">
                        <a:lnSpc>
                          <a:spcPct val="150000"/>
                        </a:lnSpc>
                        <a:spcBef>
                          <a:spcPts val="0"/>
                        </a:spcBef>
                        <a:spcAft>
                          <a:spcPts val="0"/>
                        </a:spcAft>
                        <a:buClr>
                          <a:srgbClr val="000000"/>
                        </a:buClr>
                        <a:buFont typeface="Arial"/>
                      </a:pP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Số</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lượng</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nchor="ctr">
                    <a:solidFill>
                      <a:srgbClr val="00B0F0"/>
                    </a:solidFill>
                  </a:tcPr>
                </a:tc>
                <a:tc>
                  <a:txBody>
                    <a:bodyPr/>
                    <a:lstStyle/>
                    <a:p>
                      <a:pPr marL="457200" marR="0" algn="ctr" rtl="0" fontAlgn="base">
                        <a:lnSpc>
                          <a:spcPct val="150000"/>
                        </a:lnSpc>
                        <a:spcBef>
                          <a:spcPts val="0"/>
                        </a:spcBef>
                        <a:spcAft>
                          <a:spcPts val="0"/>
                        </a:spcAft>
                        <a:buClr>
                          <a:srgbClr val="000000"/>
                        </a:buClr>
                        <a:buFont typeface="Arial"/>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Đơn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vị</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tính</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nchor="ctr">
                    <a:solidFill>
                      <a:srgbClr val="00B0F0"/>
                    </a:solidFill>
                  </a:tcPr>
                </a:tc>
                <a:tc>
                  <a:txBody>
                    <a:bodyPr/>
                    <a:lstStyle/>
                    <a:p>
                      <a:pPr marL="457200" marR="0" algn="ctr" rtl="0" fontAlgn="base">
                        <a:lnSpc>
                          <a:spcPct val="150000"/>
                        </a:lnSpc>
                        <a:spcBef>
                          <a:spcPts val="0"/>
                        </a:spcBef>
                        <a:spcAft>
                          <a:spcPts val="0"/>
                        </a:spcAft>
                        <a:buClr>
                          <a:srgbClr val="000000"/>
                        </a:buClr>
                        <a:buFont typeface="Arial"/>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Chi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phí</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(VNĐ)</a:t>
                      </a:r>
                    </a:p>
                  </a:txBody>
                  <a:tcPr marL="68580" marR="68580" marT="0" marB="0" anchor="ctr">
                    <a:solidFill>
                      <a:srgbClr val="00B0F0"/>
                    </a:solidFill>
                  </a:tcPr>
                </a:tc>
                <a:extLst>
                  <a:ext uri="{0D108BD9-81ED-4DB2-BD59-A6C34878D82A}">
                    <a16:rowId xmlns:a16="http://schemas.microsoft.com/office/drawing/2014/main" val="2848983169"/>
                  </a:ext>
                </a:extLst>
              </a:tr>
              <a:tr h="443122">
                <a:tc>
                  <a:txBody>
                    <a:bodyPr/>
                    <a:lstStyle/>
                    <a:p>
                      <a:pPr marL="457200" marR="0" algn="ctr" rtl="0" fontAlgn="base">
                        <a:lnSpc>
                          <a:spcPct val="150000"/>
                        </a:lnSpc>
                        <a:spcBef>
                          <a:spcPts val="0"/>
                        </a:spcBef>
                        <a:spcAft>
                          <a:spcPts val="0"/>
                        </a:spcAft>
                        <a:buClr>
                          <a:srgbClr val="000000"/>
                        </a:buClr>
                        <a:buFont typeface="Arial"/>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1</a:t>
                      </a: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Giờ</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làm</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việc</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699</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Giờ</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r" fontAlgn="base">
                        <a:lnSpc>
                          <a:spcPct val="150000"/>
                        </a:lnSpc>
                        <a:spcBef>
                          <a:spcPts val="0"/>
                        </a:spcBef>
                        <a:spcAft>
                          <a:spcPts val="0"/>
                        </a:spcAft>
                      </a:pP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20.970.000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6133816"/>
                  </a:ext>
                </a:extLst>
              </a:tr>
              <a:tr h="443122">
                <a:tc>
                  <a:txBody>
                    <a:bodyPr/>
                    <a:lstStyle/>
                    <a:p>
                      <a:pPr marL="457200" marR="0" algn="ctr" rtl="0" fontAlgn="base">
                        <a:lnSpc>
                          <a:spcPct val="150000"/>
                        </a:lnSpc>
                        <a:spcBef>
                          <a:spcPts val="0"/>
                        </a:spcBef>
                        <a:spcAft>
                          <a:spcPts val="0"/>
                        </a:spcAft>
                        <a:buClr>
                          <a:srgbClr val="000000"/>
                        </a:buClr>
                        <a:buFont typeface="Arial"/>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2</a:t>
                      </a: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600">
                          <a:effectLst/>
                          <a:latin typeface="Times New Roman" panose="02020603050405020304" pitchFamily="18" charset="0"/>
                          <a:cs typeface="Times New Roman" panose="02020603050405020304" pitchFamily="18" charset="0"/>
                        </a:rPr>
                        <a:t>Hỗ trợ chi phí đi lại</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25.000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Ngày</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r" fontAlgn="base">
                        <a:lnSpc>
                          <a:spcPct val="150000"/>
                        </a:lnSpc>
                        <a:spcBef>
                          <a:spcPts val="0"/>
                        </a:spcBef>
                        <a:spcAft>
                          <a:spcPts val="0"/>
                        </a:spcAft>
                      </a:pP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0</a:t>
                      </a: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5</a:t>
                      </a: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0.000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9842079"/>
                  </a:ext>
                </a:extLst>
              </a:tr>
              <a:tr h="443122">
                <a:tc>
                  <a:txBody>
                    <a:bodyPr/>
                    <a:lstStyle/>
                    <a:p>
                      <a:pPr marL="457200" marR="0" algn="ctr" rtl="0" fontAlgn="base">
                        <a:lnSpc>
                          <a:spcPct val="150000"/>
                        </a:lnSpc>
                        <a:spcBef>
                          <a:spcPts val="0"/>
                        </a:spcBef>
                        <a:spcAft>
                          <a:spcPts val="0"/>
                        </a:spcAft>
                        <a:buClr>
                          <a:srgbClr val="000000"/>
                        </a:buClr>
                        <a:buFont typeface="Arial"/>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3</a:t>
                      </a: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600">
                          <a:effectLst/>
                          <a:latin typeface="Times New Roman" panose="02020603050405020304" pitchFamily="18" charset="0"/>
                          <a:cs typeface="Times New Roman" panose="02020603050405020304" pitchFamily="18" charset="0"/>
                        </a:rPr>
                        <a:t>Hỗ trợ chi phí ăn trưa</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25</a:t>
                      </a: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Ngày</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r" fontAlgn="base">
                        <a:lnSpc>
                          <a:spcPct val="150000"/>
                        </a:lnSpc>
                        <a:spcBef>
                          <a:spcPts val="0"/>
                        </a:spcBef>
                        <a:spcAft>
                          <a:spcPts val="0"/>
                        </a:spcAft>
                      </a:pP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0</a:t>
                      </a: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5</a:t>
                      </a: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0.000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2695237"/>
                  </a:ext>
                </a:extLst>
              </a:tr>
              <a:tr h="443122">
                <a:tc>
                  <a:txBody>
                    <a:bodyPr/>
                    <a:lstStyle/>
                    <a:p>
                      <a:pPr marL="457200" marR="0" algn="ctr" rtl="0" fontAlgn="base">
                        <a:lnSpc>
                          <a:spcPct val="150000"/>
                        </a:lnSpc>
                        <a:spcBef>
                          <a:spcPts val="0"/>
                        </a:spcBef>
                        <a:spcAft>
                          <a:spcPts val="0"/>
                        </a:spcAft>
                        <a:buClr>
                          <a:srgbClr val="000000"/>
                        </a:buClr>
                        <a:buFont typeface="Arial"/>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4</a:t>
                      </a: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600">
                          <a:effectLst/>
                          <a:latin typeface="Times New Roman" panose="02020603050405020304" pitchFamily="18" charset="0"/>
                          <a:cs typeface="Times New Roman" panose="02020603050405020304" pitchFamily="18" charset="0"/>
                        </a:rPr>
                        <a:t>Khấu hao máy tính cá nhân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500.000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Tháng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r" fontAlgn="base">
                        <a:lnSpc>
                          <a:spcPct val="150000"/>
                        </a:lnSpc>
                        <a:spcBef>
                          <a:spcPts val="0"/>
                        </a:spcBef>
                        <a:spcAft>
                          <a:spcPts val="0"/>
                        </a:spcAft>
                      </a:pP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1.000.000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95442160"/>
                  </a:ext>
                </a:extLst>
              </a:tr>
              <a:tr h="443122">
                <a:tc gridSpan="4">
                  <a:txBody>
                    <a:bodyPr/>
                    <a:lstStyle/>
                    <a:p>
                      <a:pPr marL="457200" marR="0" algn="ctr" rtl="0" fontAlgn="base">
                        <a:lnSpc>
                          <a:spcPct val="150000"/>
                        </a:lnSpc>
                        <a:spcBef>
                          <a:spcPts val="0"/>
                        </a:spcBef>
                        <a:spcAft>
                          <a:spcPts val="0"/>
                        </a:spcAft>
                        <a:buClr>
                          <a:srgbClr val="000000"/>
                        </a:buClr>
                        <a:buFont typeface="Arial"/>
                      </a:pP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Tổng</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chi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phí</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solidFill>
                      <a:srgbClr val="00B0F0"/>
                    </a:solidFill>
                  </a:tcPr>
                </a:tc>
                <a:tc hMerge="1">
                  <a:txBody>
                    <a:bodyPr/>
                    <a:lstStyle/>
                    <a:p>
                      <a:endParaRPr lang="en-US"/>
                    </a:p>
                  </a:txBody>
                  <a:tcPr/>
                </a:tc>
                <a:tc hMerge="1">
                  <a:txBody>
                    <a:bodyPr/>
                    <a:lstStyle/>
                    <a:p>
                      <a:endParaRPr lang="en-US"/>
                    </a:p>
                  </a:txBody>
                  <a:tcPr/>
                </a:tc>
                <a:tc hMerge="1">
                  <a:txBody>
                    <a:bodyPr/>
                    <a:lstStyle/>
                    <a:p>
                      <a:endParaRPr lang="vi-VN"/>
                    </a:p>
                  </a:txBody>
                  <a:tcPr/>
                </a:tc>
                <a:tc>
                  <a:txBody>
                    <a:bodyPr/>
                    <a:lstStyle/>
                    <a:p>
                      <a:pPr marL="457200" marR="0" algn="r" fontAlgn="base">
                        <a:lnSpc>
                          <a:spcPct val="150000"/>
                        </a:lnSpc>
                        <a:spcBef>
                          <a:spcPts val="0"/>
                        </a:spcBef>
                        <a:spcAft>
                          <a:spcPts val="0"/>
                        </a:spcAft>
                      </a:pP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26</a:t>
                      </a: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070</a:t>
                      </a: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61394907"/>
                  </a:ext>
                </a:extLst>
              </a:tr>
            </a:tbl>
          </a:graphicData>
        </a:graphic>
      </p:graphicFrame>
      <p:sp>
        <p:nvSpPr>
          <p:cNvPr id="2" name="Rectangle 1">
            <a:extLst>
              <a:ext uri="{FF2B5EF4-FFF2-40B4-BE49-F238E27FC236}">
                <a16:creationId xmlns:a16="http://schemas.microsoft.com/office/drawing/2014/main" id="{E83ADF5B-684E-34AF-B634-2C81AC249535}"/>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title"/>
          </p:nvPr>
        </p:nvSpPr>
        <p:spPr>
          <a:xfrm>
            <a:off x="3595487" y="1115353"/>
            <a:ext cx="5633474"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vi-VN" sz="2400" b="1" dirty="0">
                <a:solidFill>
                  <a:srgbClr val="C00000"/>
                </a:solidFill>
                <a:effectLst/>
                <a:latin typeface="Times New Roman" panose="02020603050405020304" pitchFamily="18" charset="0"/>
                <a:ea typeface="Times New Roman" panose="02020603050405020304" pitchFamily="18" charset="0"/>
              </a:rPr>
              <a:t>Bảng chú thích cho dự toán chi phí</a:t>
            </a:r>
            <a:endParaRPr lang="en-US" sz="2400" b="1" dirty="0">
              <a:solidFill>
                <a:srgbClr val="C00000"/>
              </a:solidFill>
            </a:endParaRPr>
          </a:p>
        </p:txBody>
      </p:sp>
      <p:sp>
        <p:nvSpPr>
          <p:cNvPr id="241" name="Google Shape;241;p19"/>
          <p:cNvSpPr/>
          <p:nvPr/>
        </p:nvSpPr>
        <p:spPr>
          <a:xfrm>
            <a:off x="11548085" y="1192960"/>
            <a:ext cx="478500" cy="478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2" name="Google Shape;242;p19"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9">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1116312277"/>
              </p:ext>
            </p:extLst>
          </p:nvPr>
        </p:nvGraphicFramePr>
        <p:xfrm>
          <a:off x="2123991" y="1850702"/>
          <a:ext cx="7944018" cy="3510195"/>
        </p:xfrm>
        <a:graphic>
          <a:graphicData uri="http://schemas.openxmlformats.org/drawingml/2006/table">
            <a:tbl>
              <a:tblPr firstRow="1" firstCol="1" bandRow="1">
                <a:tableStyleId>{5C22544A-7EE6-4342-B048-85BDC9FD1C3A}</a:tableStyleId>
              </a:tblPr>
              <a:tblGrid>
                <a:gridCol w="4821552">
                  <a:extLst>
                    <a:ext uri="{9D8B030D-6E8A-4147-A177-3AD203B41FA5}">
                      <a16:colId xmlns:a16="http://schemas.microsoft.com/office/drawing/2014/main" val="3572292152"/>
                    </a:ext>
                  </a:extLst>
                </a:gridCol>
                <a:gridCol w="1671180">
                  <a:extLst>
                    <a:ext uri="{9D8B030D-6E8A-4147-A177-3AD203B41FA5}">
                      <a16:colId xmlns:a16="http://schemas.microsoft.com/office/drawing/2014/main" val="3926184877"/>
                    </a:ext>
                  </a:extLst>
                </a:gridCol>
                <a:gridCol w="1451286">
                  <a:extLst>
                    <a:ext uri="{9D8B030D-6E8A-4147-A177-3AD203B41FA5}">
                      <a16:colId xmlns:a16="http://schemas.microsoft.com/office/drawing/2014/main" val="644944781"/>
                    </a:ext>
                  </a:extLst>
                </a:gridCol>
              </a:tblGrid>
              <a:tr h="394834">
                <a:tc>
                  <a:txBody>
                    <a:bodyPr/>
                    <a:lstStyle/>
                    <a:p>
                      <a:pPr marL="457200" marR="0" algn="ctr" rtl="0" fontAlgn="base">
                        <a:lnSpc>
                          <a:spcPct val="150000"/>
                        </a:lnSpc>
                        <a:spcBef>
                          <a:spcPts val="0"/>
                        </a:spcBef>
                        <a:spcAft>
                          <a:spcPts val="0"/>
                        </a:spcAft>
                        <a:buClr>
                          <a:srgbClr val="000000"/>
                        </a:buClr>
                        <a:buFont typeface="Arial"/>
                      </a:pPr>
                      <a:r>
                        <a:rPr lang="en-US" sz="1400" b="1" i="0" u="none" strike="noStrike" cap="none" dirty="0" err="1">
                          <a:solidFill>
                            <a:schemeClr val="dk1"/>
                          </a:solidFill>
                          <a:effectLst/>
                          <a:latin typeface="Times New Roman" panose="02020603050405020304" pitchFamily="18" charset="0"/>
                          <a:cs typeface="Times New Roman" panose="02020603050405020304" pitchFamily="18" charset="0"/>
                          <a:sym typeface="Arial"/>
                        </a:rPr>
                        <a:t>Mô</a:t>
                      </a:r>
                      <a:r>
                        <a:rPr lang="en-US" sz="1400" b="1" i="0" u="none" strike="noStrike" cap="none" dirty="0">
                          <a:solidFill>
                            <a:schemeClr val="dk1"/>
                          </a:solidFill>
                          <a:effectLst/>
                          <a:latin typeface="Times New Roman" panose="02020603050405020304" pitchFamily="18" charset="0"/>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cs typeface="Times New Roman" panose="02020603050405020304" pitchFamily="18" charset="0"/>
                          <a:sym typeface="Arial"/>
                        </a:rPr>
                        <a:t>tả</a:t>
                      </a:r>
                      <a:endParaRPr lang="en-US" sz="1400" b="1" i="0" u="none" strike="noStrike" cap="none" dirty="0">
                        <a:solidFill>
                          <a:schemeClr val="dk1"/>
                        </a:solidFill>
                        <a:effectLst/>
                        <a:latin typeface="Times New Roman" panose="02020603050405020304" pitchFamily="18" charset="0"/>
                        <a:ea typeface="Times New Roman" panose="02020603050405020304" pitchFamily="18" charset="0"/>
                        <a:cs typeface="Times New Roman" panose="02020603050405020304" pitchFamily="18" charset="0"/>
                        <a:sym typeface="Arial"/>
                      </a:endParaRPr>
                    </a:p>
                  </a:txBody>
                  <a:tcPr marL="68580" marR="68580" marT="0" marB="0" anchor="ctr">
                    <a:solidFill>
                      <a:srgbClr val="00B0F0"/>
                    </a:solidFill>
                  </a:tcPr>
                </a:tc>
                <a:tc>
                  <a:txBody>
                    <a:bodyPr/>
                    <a:lstStyle/>
                    <a:p>
                      <a:pPr marL="457200" marR="0" algn="l" rtl="0" fontAlgn="base">
                        <a:lnSpc>
                          <a:spcPct val="150000"/>
                        </a:lnSpc>
                        <a:spcBef>
                          <a:spcPts val="0"/>
                        </a:spcBef>
                        <a:spcAft>
                          <a:spcPts val="0"/>
                        </a:spcAft>
                        <a:buClr>
                          <a:srgbClr val="000000"/>
                        </a:buClr>
                        <a:buFont typeface="Arial"/>
                      </a:pP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Số</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lượng</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nchor="ctr">
                    <a:solidFill>
                      <a:srgbClr val="00B0F0"/>
                    </a:solidFill>
                  </a:tcPr>
                </a:tc>
                <a:tc>
                  <a:txBody>
                    <a:bodyPr/>
                    <a:lstStyle/>
                    <a:p>
                      <a:pPr marL="457200" marR="0" algn="l" rtl="0" fontAlgn="base">
                        <a:lnSpc>
                          <a:spcPct val="150000"/>
                        </a:lnSpc>
                        <a:spcBef>
                          <a:spcPts val="0"/>
                        </a:spcBef>
                        <a:spcAft>
                          <a:spcPts val="0"/>
                        </a:spcAft>
                        <a:buClr>
                          <a:srgbClr val="000000"/>
                        </a:buClr>
                        <a:buFont typeface="Arial"/>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Đơn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vị</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nchor="ctr">
                    <a:solidFill>
                      <a:srgbClr val="00B0F0"/>
                    </a:solidFill>
                  </a:tcPr>
                </a:tc>
                <a:extLst>
                  <a:ext uri="{0D108BD9-81ED-4DB2-BD59-A6C34878D82A}">
                    <a16:rowId xmlns:a16="http://schemas.microsoft.com/office/drawing/2014/main" val="1505281748"/>
                  </a:ext>
                </a:extLst>
              </a:tr>
              <a:tr h="305572">
                <a:tc>
                  <a:txBody>
                    <a:bodyPr/>
                    <a:lstStyle/>
                    <a:p>
                      <a:pPr marL="457200" marR="0" algn="l" rtl="0" fontAlgn="base">
                        <a:lnSpc>
                          <a:spcPct val="150000"/>
                        </a:lnSpc>
                        <a:spcBef>
                          <a:spcPts val="0"/>
                        </a:spcBef>
                        <a:spcAft>
                          <a:spcPts val="0"/>
                        </a:spcAft>
                        <a:buClr>
                          <a:srgbClr val="000000"/>
                        </a:buClr>
                        <a:buFont typeface="Arial"/>
                      </a:pP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Số</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lượng</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thành</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viên</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5</a:t>
                      </a:r>
                    </a:p>
                  </a:txBody>
                  <a:tcPr marL="68580" marR="68580" marT="0" marB="0"/>
                </a:tc>
                <a:tc>
                  <a:txBody>
                    <a:bodyPr/>
                    <a:lstStyle/>
                    <a:p>
                      <a:pPr marL="457200" marR="0" fontAlgn="base">
                        <a:lnSpc>
                          <a:spcPct val="150000"/>
                        </a:lnSpc>
                        <a:spcBef>
                          <a:spcPts val="0"/>
                        </a:spcBef>
                        <a:spcAft>
                          <a:spcPts val="0"/>
                        </a:spcAft>
                      </a:pPr>
                      <a:r>
                        <a:rPr lang="en-US" sz="1400" dirty="0" err="1">
                          <a:effectLst/>
                        </a:rPr>
                        <a:t>Người</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15552"/>
                  </a:ext>
                </a:extLst>
              </a:tr>
              <a:tr h="305572">
                <a:tc>
                  <a:txBody>
                    <a:bodyPr/>
                    <a:lstStyle/>
                    <a:p>
                      <a:pPr marL="457200" marR="0" algn="l" rtl="0" fontAlgn="base">
                        <a:lnSpc>
                          <a:spcPct val="150000"/>
                        </a:lnSpc>
                        <a:spcBef>
                          <a:spcPts val="0"/>
                        </a:spcBef>
                        <a:spcAft>
                          <a:spcPts val="0"/>
                        </a:spcAft>
                        <a:buClr>
                          <a:srgbClr val="000000"/>
                        </a:buClr>
                        <a:buFont typeface="Arial"/>
                      </a:pP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Số</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giờ</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làm</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việc</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mỗi</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ngày</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vi-VN" sz="1400" b="0" i="0" u="none" strike="noStrike" cap="none" dirty="0">
                          <a:solidFill>
                            <a:schemeClr val="dk1"/>
                          </a:solidFill>
                          <a:effectLst/>
                          <a:latin typeface="+mn-lt"/>
                          <a:ea typeface="+mn-ea"/>
                          <a:cs typeface="+mn-cs"/>
                          <a:sym typeface="Arial"/>
                        </a:rPr>
                        <a:t>4-8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err="1">
                          <a:effectLst/>
                        </a:rPr>
                        <a:t>Giờ</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4359250"/>
                  </a:ext>
                </a:extLst>
              </a:tr>
              <a:tr h="358469">
                <a:tc>
                  <a:txBody>
                    <a:bodyPr/>
                    <a:lstStyle/>
                    <a:p>
                      <a:pPr marL="457200" marR="0" algn="l" rtl="0" fontAlgn="base">
                        <a:lnSpc>
                          <a:spcPct val="150000"/>
                        </a:lnSpc>
                        <a:spcBef>
                          <a:spcPts val="0"/>
                        </a:spcBef>
                        <a:spcAft>
                          <a:spcPts val="0"/>
                        </a:spcAft>
                        <a:buClr>
                          <a:srgbClr val="000000"/>
                        </a:buClr>
                        <a:buFont typeface="Arial"/>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Chi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phí</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cho</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mỗi</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thành</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viên</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trên</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một</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giờ</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làm</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việc</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400" b="0" i="0" u="none" strike="noStrike" cap="none" dirty="0">
                          <a:solidFill>
                            <a:schemeClr val="dk1"/>
                          </a:solidFill>
                          <a:effectLst/>
                          <a:latin typeface="+mn-lt"/>
                          <a:ea typeface="+mn-ea"/>
                          <a:cs typeface="+mn-cs"/>
                          <a:sym typeface="Arial"/>
                        </a:rPr>
                        <a:t>30</a:t>
                      </a:r>
                      <a:r>
                        <a:rPr lang="vi-VN" sz="1400" b="0" i="0" u="none" strike="noStrike" cap="none" dirty="0">
                          <a:solidFill>
                            <a:schemeClr val="dk1"/>
                          </a:solidFill>
                          <a:effectLst/>
                          <a:latin typeface="+mn-lt"/>
                          <a:ea typeface="+mn-ea"/>
                          <a:cs typeface="+mn-cs"/>
                          <a:sym typeface="Arial"/>
                        </a:rPr>
                        <a:t>.000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a:effectLst/>
                        </a:rPr>
                        <a:t>VNĐ</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6731350"/>
                  </a:ext>
                </a:extLst>
              </a:tr>
              <a:tr h="305572">
                <a:tc>
                  <a:txBody>
                    <a:bodyPr/>
                    <a:lstStyle/>
                    <a:p>
                      <a:pPr marL="457200" marR="0" algn="l" rtl="0" fontAlgn="base">
                        <a:lnSpc>
                          <a:spcPct val="150000"/>
                        </a:lnSpc>
                        <a:spcBef>
                          <a:spcPts val="0"/>
                        </a:spcBef>
                        <a:spcAft>
                          <a:spcPts val="0"/>
                        </a:spcAft>
                        <a:buClr>
                          <a:srgbClr val="000000"/>
                        </a:buClr>
                        <a:buFont typeface="Arial"/>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Chi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phí</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hỗ</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trợ</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đi</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lại</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trên</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1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người</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ngày</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vi-VN" sz="1400" b="0" i="0" u="none" strike="noStrike" cap="none" dirty="0">
                          <a:solidFill>
                            <a:schemeClr val="dk1"/>
                          </a:solidFill>
                          <a:effectLst/>
                          <a:latin typeface="+mn-lt"/>
                          <a:ea typeface="+mn-ea"/>
                          <a:cs typeface="+mn-cs"/>
                          <a:sym typeface="Arial"/>
                        </a:rPr>
                        <a:t>25.000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a:effectLst/>
                        </a:rPr>
                        <a:t>VNĐ</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71456140"/>
                  </a:ext>
                </a:extLst>
              </a:tr>
              <a:tr h="305572">
                <a:tc>
                  <a:txBody>
                    <a:bodyPr/>
                    <a:lstStyle/>
                    <a:p>
                      <a:pPr marL="457200" marR="0" algn="l" rtl="0" fontAlgn="base">
                        <a:lnSpc>
                          <a:spcPct val="150000"/>
                        </a:lnSpc>
                        <a:spcBef>
                          <a:spcPts val="0"/>
                        </a:spcBef>
                        <a:spcAft>
                          <a:spcPts val="0"/>
                        </a:spcAft>
                        <a:buClr>
                          <a:srgbClr val="000000"/>
                        </a:buClr>
                        <a:buFont typeface="Arial"/>
                      </a:pP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Thời</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hạn</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dự</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án</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82</a:t>
                      </a:r>
                    </a:p>
                  </a:txBody>
                  <a:tcPr marL="68580" marR="68580" marT="0" marB="0"/>
                </a:tc>
                <a:tc>
                  <a:txBody>
                    <a:bodyPr/>
                    <a:lstStyle/>
                    <a:p>
                      <a:pPr marL="457200" marR="0" fontAlgn="base">
                        <a:lnSpc>
                          <a:spcPct val="150000"/>
                        </a:lnSpc>
                        <a:spcBef>
                          <a:spcPts val="0"/>
                        </a:spcBef>
                        <a:spcAft>
                          <a:spcPts val="0"/>
                        </a:spcAft>
                      </a:pPr>
                      <a:r>
                        <a:rPr lang="en-US" sz="1400" dirty="0" err="1">
                          <a:effectLst/>
                        </a:rPr>
                        <a:t>Ngày</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55942479"/>
                  </a:ext>
                </a:extLst>
              </a:tr>
              <a:tr h="305572">
                <a:tc>
                  <a:txBody>
                    <a:bodyPr/>
                    <a:lstStyle/>
                    <a:p>
                      <a:pPr marL="457200" marR="0" algn="l" rtl="0" fontAlgn="base">
                        <a:lnSpc>
                          <a:spcPct val="150000"/>
                        </a:lnSpc>
                        <a:spcBef>
                          <a:spcPts val="0"/>
                        </a:spcBef>
                        <a:spcAft>
                          <a:spcPts val="0"/>
                        </a:spcAft>
                        <a:buClr>
                          <a:srgbClr val="000000"/>
                        </a:buClr>
                        <a:buFont typeface="Arial"/>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Chi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phí</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hổ</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trợ</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ăn</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uống</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cho</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1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người</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ngày</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400" b="0" i="0" u="none" strike="noStrike" cap="none" dirty="0">
                          <a:solidFill>
                            <a:schemeClr val="dk1"/>
                          </a:solidFill>
                          <a:effectLst/>
                          <a:latin typeface="+mn-lt"/>
                          <a:ea typeface="+mn-ea"/>
                          <a:cs typeface="+mn-cs"/>
                          <a:sym typeface="Arial"/>
                        </a:rPr>
                        <a:t>25</a:t>
                      </a:r>
                      <a:r>
                        <a:rPr lang="vi-VN" sz="1400" b="0" i="0" u="none" strike="noStrike" cap="none" dirty="0">
                          <a:solidFill>
                            <a:schemeClr val="dk1"/>
                          </a:solidFill>
                          <a:effectLst/>
                          <a:latin typeface="+mn-lt"/>
                          <a:ea typeface="+mn-ea"/>
                          <a:cs typeface="+mn-cs"/>
                          <a:sym typeface="Arial"/>
                        </a:rPr>
                        <a:t>.000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a:effectLst/>
                        </a:rPr>
                        <a:t>VNĐ</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5618589"/>
                  </a:ext>
                </a:extLst>
              </a:tr>
              <a:tr h="312316">
                <a:tc>
                  <a:txBody>
                    <a:bodyPr/>
                    <a:lstStyle/>
                    <a:p>
                      <a:pPr marL="457200" marR="0" algn="l" rtl="0" fontAlgn="base">
                        <a:lnSpc>
                          <a:spcPct val="150000"/>
                        </a:lnSpc>
                        <a:spcBef>
                          <a:spcPts val="0"/>
                        </a:spcBef>
                        <a:spcAft>
                          <a:spcPts val="0"/>
                        </a:spcAft>
                        <a:buClr>
                          <a:srgbClr val="000000"/>
                        </a:buClr>
                        <a:buFont typeface="Arial"/>
                      </a:pPr>
                      <a:r>
                        <a:rPr lang="vi-V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Giá mỗi máy tính</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vi-VN" sz="1400" b="0" i="0" u="none" strike="noStrike" cap="none" dirty="0">
                          <a:solidFill>
                            <a:schemeClr val="dk1"/>
                          </a:solidFill>
                          <a:effectLst/>
                          <a:latin typeface="+mn-lt"/>
                          <a:ea typeface="+mn-ea"/>
                          <a:cs typeface="+mn-cs"/>
                          <a:sym typeface="Arial"/>
                        </a:rPr>
                        <a:t>25.000.000</a:t>
                      </a:r>
                      <a:endParaRPr lang="en-US" sz="14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a:solidFill>
                            <a:schemeClr val="tx1"/>
                          </a:solidFill>
                          <a:effectLst/>
                        </a:rPr>
                        <a:t>VNĐ</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4396630"/>
                  </a:ext>
                </a:extLst>
              </a:tr>
              <a:tr h="305572">
                <a:tc>
                  <a:txBody>
                    <a:bodyPr/>
                    <a:lstStyle/>
                    <a:p>
                      <a:pPr marL="457200" marR="0" algn="l" rtl="0" fontAlgn="base">
                        <a:lnSpc>
                          <a:spcPct val="150000"/>
                        </a:lnSpc>
                        <a:spcBef>
                          <a:spcPts val="0"/>
                        </a:spcBef>
                        <a:spcAft>
                          <a:spcPts val="0"/>
                        </a:spcAft>
                        <a:buClr>
                          <a:srgbClr val="000000"/>
                        </a:buClr>
                        <a:buFont typeface="Arial"/>
                      </a:pPr>
                      <a:r>
                        <a:rPr lang="vi-V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Tuổi thọ mỗi máy tính</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solidFill>
                      <a:srgbClr val="00B0F0"/>
                    </a:solidFill>
                  </a:tcPr>
                </a:tc>
                <a:tc>
                  <a:txBody>
                    <a:bodyPr/>
                    <a:lstStyle/>
                    <a:p>
                      <a:pPr marL="457200" marR="0" fontAlgn="base">
                        <a:lnSpc>
                          <a:spcPct val="150000"/>
                        </a:lnSpc>
                        <a:spcBef>
                          <a:spcPts val="0"/>
                        </a:spcBef>
                        <a:spcAft>
                          <a:spcPts val="0"/>
                        </a:spcAft>
                        <a:tabLst>
                          <a:tab pos="542925"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5</a:t>
                      </a:r>
                    </a:p>
                  </a:txBody>
                  <a:tcPr marL="68580" marR="68580" marT="0" marB="0"/>
                </a:tc>
                <a:tc>
                  <a:txBody>
                    <a:bodyPr/>
                    <a:lstStyle/>
                    <a:p>
                      <a:pPr marL="457200" marR="0" fontAlgn="base">
                        <a:lnSpc>
                          <a:spcPct val="150000"/>
                        </a:lnSpc>
                        <a:spcBef>
                          <a:spcPts val="0"/>
                        </a:spcBef>
                        <a:spcAft>
                          <a:spcPts val="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Năm</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01916818"/>
                  </a:ext>
                </a:extLst>
              </a:tr>
              <a:tr h="305572">
                <a:tc>
                  <a:txBody>
                    <a:bodyPr/>
                    <a:lstStyle/>
                    <a:p>
                      <a:pPr marL="457200" marR="0" algn="l" rtl="0" fontAlgn="base">
                        <a:lnSpc>
                          <a:spcPct val="150000"/>
                        </a:lnSpc>
                        <a:spcBef>
                          <a:spcPts val="0"/>
                        </a:spcBef>
                        <a:spcAft>
                          <a:spcPts val="0"/>
                        </a:spcAft>
                        <a:buClr>
                          <a:srgbClr val="000000"/>
                        </a:buClr>
                        <a:buFont typeface="Arial"/>
                      </a:pPr>
                      <a:r>
                        <a:rPr lang="vi-V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Thời gian sử dụng của mỗi máy tính</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trong</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1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ngày</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solidFill>
                      <a:srgbClr val="00B0F0"/>
                    </a:solidFill>
                  </a:tcPr>
                </a:tc>
                <a:tc>
                  <a:txBody>
                    <a:bodyPr/>
                    <a:lstStyle/>
                    <a:p>
                      <a:pPr marL="457200" marR="0" fontAlgn="base">
                        <a:lnSpc>
                          <a:spcPct val="150000"/>
                        </a:lnSpc>
                        <a:spcBef>
                          <a:spcPts val="0"/>
                        </a:spcBef>
                        <a:spcAft>
                          <a:spcPts val="0"/>
                        </a:spcAft>
                        <a:tabLst>
                          <a:tab pos="542925" algn="l"/>
                        </a:tabLst>
                      </a:pPr>
                      <a:r>
                        <a:rPr lang="vi-VN" sz="1400" b="0" i="0" u="none" strike="noStrike" cap="none" dirty="0">
                          <a:solidFill>
                            <a:schemeClr val="dk1"/>
                          </a:solidFill>
                          <a:effectLst/>
                          <a:latin typeface="+mn-lt"/>
                          <a:ea typeface="+mn-ea"/>
                          <a:cs typeface="+mn-cs"/>
                          <a:sym typeface="Arial"/>
                        </a:rPr>
                        <a:t>4</a:t>
                      </a:r>
                      <a:r>
                        <a:rPr lang="en-US" sz="1400" b="0" i="0" u="none" strike="noStrike" cap="none" dirty="0">
                          <a:solidFill>
                            <a:schemeClr val="dk1"/>
                          </a:solidFill>
                          <a:effectLst/>
                          <a:latin typeface="+mn-lt"/>
                          <a:ea typeface="+mn-ea"/>
                          <a:cs typeface="+mn-cs"/>
                          <a:sym typeface="Arial"/>
                        </a:rPr>
                        <a:t>-8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Giờ</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86781656"/>
                  </a:ext>
                </a:extLst>
              </a:tr>
              <a:tr h="305572">
                <a:tc>
                  <a:txBody>
                    <a:bodyPr/>
                    <a:lstStyle/>
                    <a:p>
                      <a:pPr marL="457200" marR="0" algn="l" rtl="0" fontAlgn="base">
                        <a:lnSpc>
                          <a:spcPct val="150000"/>
                        </a:lnSpc>
                        <a:spcBef>
                          <a:spcPts val="0"/>
                        </a:spcBef>
                        <a:spcAft>
                          <a:spcPts val="0"/>
                        </a:spcAft>
                        <a:buClr>
                          <a:srgbClr val="000000"/>
                        </a:buClr>
                        <a:buFont typeface="Arial"/>
                      </a:pP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Số</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ngày</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làm</a:t>
                      </a: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400" b="1"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việc</a:t>
                      </a:r>
                      <a:endPar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solidFill>
                      <a:srgbClr val="00B0F0"/>
                    </a:solidFill>
                  </a:tcPr>
                </a:tc>
                <a:tc>
                  <a:txBody>
                    <a:bodyPr/>
                    <a:lstStyle/>
                    <a:p>
                      <a:pPr marL="457200" marR="0" fontAlgn="base">
                        <a:lnSpc>
                          <a:spcPct val="150000"/>
                        </a:lnSpc>
                        <a:spcBef>
                          <a:spcPts val="0"/>
                        </a:spcBef>
                        <a:spcAft>
                          <a:spcPts val="0"/>
                        </a:spcAft>
                        <a:tabLst>
                          <a:tab pos="542925" algn="l"/>
                        </a:tabLst>
                      </a:pPr>
                      <a:r>
                        <a:rPr lang="en-US" sz="1400" b="0" i="0" u="none" strike="noStrike" cap="none" dirty="0">
                          <a:solidFill>
                            <a:schemeClr val="dk1"/>
                          </a:solidFill>
                          <a:effectLst/>
                          <a:latin typeface="+mn-lt"/>
                          <a:ea typeface="+mn-ea"/>
                          <a:cs typeface="+mn-cs"/>
                          <a:sym typeface="Arial"/>
                        </a:rPr>
                        <a:t>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err="1">
                          <a:effectLst/>
                        </a:rPr>
                        <a:t>Ngày</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3790118"/>
                  </a:ext>
                </a:extLst>
              </a:tr>
            </a:tbl>
          </a:graphicData>
        </a:graphic>
      </p:graphicFrame>
      <p:sp>
        <p:nvSpPr>
          <p:cNvPr id="2" name="Rectangle 1">
            <a:extLst>
              <a:ext uri="{FF2B5EF4-FFF2-40B4-BE49-F238E27FC236}">
                <a16:creationId xmlns:a16="http://schemas.microsoft.com/office/drawing/2014/main" id="{A39B0887-CBE5-4D8E-DE9A-96FFBD4611E9}"/>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3848100" y="2572843"/>
            <a:ext cx="5152539" cy="7635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5400" b="1" dirty="0">
                <a:solidFill>
                  <a:srgbClr val="0066CC"/>
                </a:solidFill>
              </a:rPr>
              <a:t>IV. YÊU CẦU</a:t>
            </a:r>
            <a:endParaRPr sz="5400" b="1" dirty="0">
              <a:solidFill>
                <a:srgbClr val="0066CC"/>
              </a:solidFill>
            </a:endParaRPr>
          </a:p>
        </p:txBody>
      </p:sp>
      <p:sp>
        <p:nvSpPr>
          <p:cNvPr id="250" name="Google Shape;250;p20"/>
          <p:cNvSpPr/>
          <p:nvPr/>
        </p:nvSpPr>
        <p:spPr>
          <a:xfrm>
            <a:off x="11548085" y="1192960"/>
            <a:ext cx="478500" cy="4785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51" name="Google Shape;251;p20"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0">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 name="Rectangle 7"/>
          <p:cNvSpPr/>
          <p:nvPr/>
        </p:nvSpPr>
        <p:spPr>
          <a:xfrm>
            <a:off x="4274127" y="3290305"/>
            <a:ext cx="44958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2" name="Rectangle 1">
            <a:extLst>
              <a:ext uri="{FF2B5EF4-FFF2-40B4-BE49-F238E27FC236}">
                <a16:creationId xmlns:a16="http://schemas.microsoft.com/office/drawing/2014/main" id="{D94B887E-3AA7-394B-A4C6-3AFF2C261893}"/>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4921949" y="1182929"/>
            <a:ext cx="3045298"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b="1" dirty="0">
                <a:solidFill>
                  <a:srgbClr val="C00000"/>
                </a:solidFill>
              </a:rPr>
              <a:t>Yêu cầu phần mềm</a:t>
            </a:r>
            <a:endParaRPr b="1" dirty="0">
              <a:solidFill>
                <a:srgbClr val="C00000"/>
              </a:solidFill>
            </a:endParaRPr>
          </a:p>
        </p:txBody>
      </p:sp>
      <p:sp>
        <p:nvSpPr>
          <p:cNvPr id="258" name="Google Shape;258;p21"/>
          <p:cNvSpPr txBox="1">
            <a:spLocks noGrp="1"/>
          </p:cNvSpPr>
          <p:nvPr>
            <p:ph type="body" idx="1"/>
          </p:nvPr>
        </p:nvSpPr>
        <p:spPr>
          <a:xfrm>
            <a:off x="1310510" y="1671460"/>
            <a:ext cx="9829500" cy="3315279"/>
          </a:xfrm>
          <a:prstGeom prst="rect">
            <a:avLst/>
          </a:prstGeom>
        </p:spPr>
        <p:txBody>
          <a:bodyPr spcFirstLastPara="1" wrap="square" lIns="121900" tIns="121900" rIns="121900" bIns="121900" anchor="t" anchorCtr="0">
            <a:noAutofit/>
          </a:bodyPr>
          <a:lstStyle/>
          <a:p>
            <a:pPr lvl="0"/>
            <a:r>
              <a:rPr lang="vi-VN" sz="2000" dirty="0">
                <a:solidFill>
                  <a:schemeClr val="tx1"/>
                </a:solidFill>
              </a:rPr>
              <a:t>Đối với </a:t>
            </a:r>
            <a:r>
              <a:rPr lang="en-US" sz="2000" dirty="0" err="1">
                <a:solidFill>
                  <a:schemeClr val="tx1"/>
                </a:solidFill>
              </a:rPr>
              <a:t>khách</a:t>
            </a:r>
            <a:r>
              <a:rPr lang="en-US" sz="2000" dirty="0">
                <a:solidFill>
                  <a:schemeClr val="tx1"/>
                </a:solidFill>
              </a:rPr>
              <a:t> </a:t>
            </a:r>
            <a:r>
              <a:rPr lang="en-US" sz="2000" dirty="0" err="1">
                <a:solidFill>
                  <a:schemeClr val="tx1"/>
                </a:solidFill>
              </a:rPr>
              <a:t>vãng</a:t>
            </a:r>
            <a:r>
              <a:rPr lang="en-US" sz="2000" dirty="0">
                <a:solidFill>
                  <a:schemeClr val="tx1"/>
                </a:solidFill>
              </a:rPr>
              <a:t> lai:</a:t>
            </a:r>
            <a:r>
              <a:rPr lang="vi-VN" sz="2000" dirty="0">
                <a:solidFill>
                  <a:schemeClr val="tx1"/>
                </a:solidFill>
              </a:rPr>
              <a:t>(1)</a:t>
            </a:r>
            <a:r>
              <a:rPr lang="en-US" sz="2000" dirty="0">
                <a:solidFill>
                  <a:schemeClr val="tx1"/>
                </a:solidFill>
              </a:rPr>
              <a:t> Khi </a:t>
            </a:r>
            <a:r>
              <a:rPr lang="en-US" sz="2000" dirty="0" err="1">
                <a:solidFill>
                  <a:schemeClr val="tx1"/>
                </a:solidFill>
              </a:rPr>
              <a:t>khách</a:t>
            </a:r>
            <a:r>
              <a:rPr lang="en-US" sz="2000" dirty="0">
                <a:solidFill>
                  <a:schemeClr val="tx1"/>
                </a:solidFill>
              </a:rPr>
              <a:t> </a:t>
            </a:r>
            <a:r>
              <a:rPr lang="en-US" sz="2000" dirty="0" err="1">
                <a:solidFill>
                  <a:schemeClr val="tx1"/>
                </a:solidFill>
              </a:rPr>
              <a:t>vãng</a:t>
            </a:r>
            <a:r>
              <a:rPr lang="en-US" sz="2000" dirty="0">
                <a:solidFill>
                  <a:schemeClr val="tx1"/>
                </a:solidFill>
              </a:rPr>
              <a:t> lai </a:t>
            </a:r>
            <a:r>
              <a:rPr lang="en-US" sz="2000" dirty="0" err="1">
                <a:solidFill>
                  <a:schemeClr val="tx1"/>
                </a:solidFill>
              </a:rPr>
              <a:t>truy</a:t>
            </a:r>
            <a:r>
              <a:rPr lang="en-US" sz="2000" dirty="0">
                <a:solidFill>
                  <a:schemeClr val="tx1"/>
                </a:solidFill>
              </a:rPr>
              <a:t> </a:t>
            </a:r>
            <a:r>
              <a:rPr lang="en-US" sz="2000" dirty="0" err="1">
                <a:solidFill>
                  <a:schemeClr val="tx1"/>
                </a:solidFill>
              </a:rPr>
              <a:t>cập</a:t>
            </a:r>
            <a:r>
              <a:rPr lang="en-US" sz="2000" dirty="0">
                <a:solidFill>
                  <a:schemeClr val="tx1"/>
                </a:solidFill>
              </a:rPr>
              <a:t> </a:t>
            </a:r>
            <a:r>
              <a:rPr lang="en-US" sz="2000" dirty="0" err="1">
                <a:solidFill>
                  <a:schemeClr val="tx1"/>
                </a:solidFill>
              </a:rPr>
              <a:t>hệ</a:t>
            </a:r>
            <a:r>
              <a:rPr lang="en-US" sz="2000" dirty="0">
                <a:solidFill>
                  <a:schemeClr val="tx1"/>
                </a:solidFill>
              </a:rPr>
              <a:t> </a:t>
            </a:r>
            <a:r>
              <a:rPr lang="en-US" sz="2000" dirty="0" err="1">
                <a:solidFill>
                  <a:schemeClr val="tx1"/>
                </a:solidFill>
              </a:rPr>
              <a:t>thống,họ</a:t>
            </a:r>
            <a:r>
              <a:rPr lang="en-US" sz="2000" dirty="0">
                <a:solidFill>
                  <a:schemeClr val="tx1"/>
                </a:solidFill>
              </a:rPr>
              <a:t> </a:t>
            </a:r>
            <a:r>
              <a:rPr lang="en-US" sz="2000" dirty="0" err="1">
                <a:solidFill>
                  <a:schemeClr val="tx1"/>
                </a:solidFill>
              </a:rPr>
              <a:t>có</a:t>
            </a:r>
            <a:r>
              <a:rPr lang="en-US" sz="2000" dirty="0">
                <a:solidFill>
                  <a:schemeClr val="tx1"/>
                </a:solidFill>
              </a:rPr>
              <a:t> </a:t>
            </a:r>
            <a:r>
              <a:rPr lang="en-US" sz="2000" dirty="0" err="1">
                <a:solidFill>
                  <a:schemeClr val="tx1"/>
                </a:solidFill>
              </a:rPr>
              <a:t>thể</a:t>
            </a:r>
            <a:r>
              <a:rPr lang="en-US" sz="2000" dirty="0">
                <a:solidFill>
                  <a:schemeClr val="tx1"/>
                </a:solidFill>
              </a:rPr>
              <a:t> </a:t>
            </a:r>
            <a:r>
              <a:rPr lang="en-US" sz="2000" dirty="0" err="1">
                <a:solidFill>
                  <a:schemeClr val="tx1"/>
                </a:solidFill>
              </a:rPr>
              <a:t>đăng</a:t>
            </a:r>
            <a:r>
              <a:rPr lang="en-US" sz="2000" dirty="0">
                <a:solidFill>
                  <a:schemeClr val="tx1"/>
                </a:solidFill>
              </a:rPr>
              <a:t> </a:t>
            </a:r>
            <a:r>
              <a:rPr lang="en-US" sz="2000" dirty="0" err="1">
                <a:solidFill>
                  <a:schemeClr val="tx1"/>
                </a:solidFill>
              </a:rPr>
              <a:t>kí</a:t>
            </a:r>
            <a:r>
              <a:rPr lang="en-US" sz="2000" dirty="0">
                <a:solidFill>
                  <a:schemeClr val="tx1"/>
                </a:solidFill>
              </a:rPr>
              <a:t> </a:t>
            </a:r>
            <a:r>
              <a:rPr lang="en-US" sz="2000" dirty="0" err="1">
                <a:solidFill>
                  <a:schemeClr val="tx1"/>
                </a:solidFill>
              </a:rPr>
              <a:t>tài</a:t>
            </a:r>
            <a:r>
              <a:rPr lang="en-US" sz="2000" dirty="0">
                <a:solidFill>
                  <a:schemeClr val="tx1"/>
                </a:solidFill>
              </a:rPr>
              <a:t> </a:t>
            </a:r>
            <a:r>
              <a:rPr lang="en-US" sz="2000" dirty="0" err="1">
                <a:solidFill>
                  <a:schemeClr val="tx1"/>
                </a:solidFill>
              </a:rPr>
              <a:t>khoản,xem</a:t>
            </a:r>
            <a:r>
              <a:rPr lang="en-US" sz="2000" dirty="0">
                <a:solidFill>
                  <a:schemeClr val="tx1"/>
                </a:solidFill>
              </a:rPr>
              <a:t> </a:t>
            </a:r>
            <a:r>
              <a:rPr lang="en-US" sz="2000" dirty="0" err="1">
                <a:solidFill>
                  <a:schemeClr val="tx1"/>
                </a:solidFill>
              </a:rPr>
              <a:t>thực</a:t>
            </a:r>
            <a:r>
              <a:rPr lang="en-US" sz="2000" dirty="0">
                <a:solidFill>
                  <a:schemeClr val="tx1"/>
                </a:solidFill>
              </a:rPr>
              <a:t> </a:t>
            </a:r>
            <a:r>
              <a:rPr lang="en-US" sz="2000" dirty="0" err="1">
                <a:solidFill>
                  <a:schemeClr val="tx1"/>
                </a:solidFill>
              </a:rPr>
              <a:t>đơn</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sử</a:t>
            </a:r>
            <a:r>
              <a:rPr lang="en-US" sz="2000" dirty="0">
                <a:solidFill>
                  <a:schemeClr val="tx1"/>
                </a:solidFill>
              </a:rPr>
              <a:t> </a:t>
            </a:r>
            <a:r>
              <a:rPr lang="en-US" sz="2000" dirty="0" err="1">
                <a:solidFill>
                  <a:schemeClr val="tx1"/>
                </a:solidFill>
              </a:rPr>
              <a:t>dụng</a:t>
            </a:r>
            <a:r>
              <a:rPr lang="en-US" sz="2000" dirty="0">
                <a:solidFill>
                  <a:schemeClr val="tx1"/>
                </a:solidFill>
              </a:rPr>
              <a:t> chatbot AI </a:t>
            </a:r>
            <a:r>
              <a:rPr lang="vi-VN" sz="2000" dirty="0">
                <a:solidFill>
                  <a:schemeClr val="tx1"/>
                </a:solidFill>
              </a:rPr>
              <a:t>(2)</a:t>
            </a:r>
            <a:r>
              <a:rPr lang="en-US" sz="2000" dirty="0">
                <a:solidFill>
                  <a:schemeClr val="tx1"/>
                </a:solidFill>
              </a:rPr>
              <a:t> </a:t>
            </a:r>
            <a:r>
              <a:rPr lang="en-US" sz="2000" dirty="0" err="1">
                <a:solidFill>
                  <a:schemeClr val="tx1"/>
                </a:solidFill>
              </a:rPr>
              <a:t>thì</a:t>
            </a:r>
            <a:r>
              <a:rPr lang="en-US" sz="2000" dirty="0">
                <a:solidFill>
                  <a:schemeClr val="tx1"/>
                </a:solidFill>
              </a:rPr>
              <a:t> </a:t>
            </a:r>
            <a:r>
              <a:rPr lang="vi-VN" sz="2000" dirty="0">
                <a:solidFill>
                  <a:schemeClr val="tx1"/>
                </a:solidFill>
              </a:rPr>
              <a:t>hệ thống sẽ </a:t>
            </a:r>
            <a:r>
              <a:rPr lang="en-US" sz="2000" dirty="0" err="1">
                <a:solidFill>
                  <a:schemeClr val="tx1"/>
                </a:solidFill>
              </a:rPr>
              <a:t>hiển</a:t>
            </a:r>
            <a:r>
              <a:rPr lang="en-US" sz="2000" dirty="0">
                <a:solidFill>
                  <a:schemeClr val="tx1"/>
                </a:solidFill>
              </a:rPr>
              <a:t> </a:t>
            </a:r>
            <a:r>
              <a:rPr lang="en-US" sz="2000" dirty="0" err="1">
                <a:solidFill>
                  <a:schemeClr val="tx1"/>
                </a:solidFill>
              </a:rPr>
              <a:t>thị</a:t>
            </a:r>
            <a:r>
              <a:rPr lang="en-US" sz="2000" dirty="0">
                <a:solidFill>
                  <a:schemeClr val="tx1"/>
                </a:solidFill>
              </a:rPr>
              <a:t> </a:t>
            </a:r>
            <a:r>
              <a:rPr lang="en-US" sz="2000" dirty="0" err="1">
                <a:solidFill>
                  <a:schemeClr val="tx1"/>
                </a:solidFill>
              </a:rPr>
              <a:t>thông</a:t>
            </a:r>
            <a:r>
              <a:rPr lang="en-US" sz="2000" dirty="0">
                <a:solidFill>
                  <a:schemeClr val="tx1"/>
                </a:solidFill>
              </a:rPr>
              <a:t> tin </a:t>
            </a:r>
            <a:r>
              <a:rPr lang="en-US" sz="2000" dirty="0" err="1">
                <a:solidFill>
                  <a:schemeClr val="tx1"/>
                </a:solidFill>
              </a:rPr>
              <a:t>sản</a:t>
            </a:r>
            <a:r>
              <a:rPr lang="en-US" sz="2000" dirty="0">
                <a:solidFill>
                  <a:schemeClr val="tx1"/>
                </a:solidFill>
              </a:rPr>
              <a:t> </a:t>
            </a:r>
            <a:r>
              <a:rPr lang="en-US" sz="2000" dirty="0" err="1">
                <a:solidFill>
                  <a:schemeClr val="tx1"/>
                </a:solidFill>
              </a:rPr>
              <a:t>phẩm,hỗ</a:t>
            </a:r>
            <a:r>
              <a:rPr lang="en-US" sz="2000" dirty="0">
                <a:solidFill>
                  <a:schemeClr val="tx1"/>
                </a:solidFill>
              </a:rPr>
              <a:t> </a:t>
            </a:r>
            <a:r>
              <a:rPr lang="en-US" sz="2000" dirty="0" err="1">
                <a:solidFill>
                  <a:schemeClr val="tx1"/>
                </a:solidFill>
              </a:rPr>
              <a:t>trợ</a:t>
            </a:r>
            <a:r>
              <a:rPr lang="en-US" sz="2000" dirty="0">
                <a:solidFill>
                  <a:schemeClr val="tx1"/>
                </a:solidFill>
              </a:rPr>
              <a:t> </a:t>
            </a:r>
            <a:r>
              <a:rPr lang="en-US" sz="2000" dirty="0" err="1">
                <a:solidFill>
                  <a:schemeClr val="tx1"/>
                </a:solidFill>
              </a:rPr>
              <a:t>đăng</a:t>
            </a:r>
            <a:r>
              <a:rPr lang="en-US" sz="2000" dirty="0">
                <a:solidFill>
                  <a:schemeClr val="tx1"/>
                </a:solidFill>
              </a:rPr>
              <a:t> </a:t>
            </a:r>
            <a:r>
              <a:rPr lang="en-US" sz="2000" dirty="0" err="1">
                <a:solidFill>
                  <a:schemeClr val="tx1"/>
                </a:solidFill>
              </a:rPr>
              <a:t>ký</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phản</a:t>
            </a:r>
            <a:r>
              <a:rPr lang="en-US" sz="2000" dirty="0">
                <a:solidFill>
                  <a:schemeClr val="tx1"/>
                </a:solidFill>
              </a:rPr>
              <a:t> </a:t>
            </a:r>
            <a:r>
              <a:rPr lang="en-US" sz="2000" dirty="0" err="1">
                <a:solidFill>
                  <a:schemeClr val="tx1"/>
                </a:solidFill>
              </a:rPr>
              <a:t>hồi</a:t>
            </a:r>
            <a:r>
              <a:rPr lang="en-US" sz="2000" dirty="0">
                <a:solidFill>
                  <a:schemeClr val="tx1"/>
                </a:solidFill>
              </a:rPr>
              <a:t> </a:t>
            </a:r>
            <a:r>
              <a:rPr lang="en-US" sz="2000" dirty="0" err="1">
                <a:solidFill>
                  <a:schemeClr val="tx1"/>
                </a:solidFill>
              </a:rPr>
              <a:t>từ</a:t>
            </a:r>
            <a:r>
              <a:rPr lang="en-US" sz="2000" dirty="0">
                <a:solidFill>
                  <a:schemeClr val="tx1"/>
                </a:solidFill>
              </a:rPr>
              <a:t> Chatbot AI</a:t>
            </a:r>
            <a:r>
              <a:rPr lang="vi-VN" sz="2000" dirty="0">
                <a:solidFill>
                  <a:schemeClr val="tx1"/>
                </a:solidFill>
              </a:rPr>
              <a:t>.</a:t>
            </a:r>
            <a:endParaRPr lang="en-US" sz="2000" dirty="0">
              <a:solidFill>
                <a:schemeClr val="tx1"/>
              </a:solidFill>
            </a:endParaRPr>
          </a:p>
          <a:p>
            <a:pPr lvl="0"/>
            <a:r>
              <a:rPr lang="vi-VN" sz="2000" dirty="0">
                <a:solidFill>
                  <a:schemeClr val="tx1"/>
                </a:solidFill>
              </a:rPr>
              <a:t>Đối với </a:t>
            </a:r>
            <a:r>
              <a:rPr lang="en-US" sz="2000" dirty="0" err="1">
                <a:solidFill>
                  <a:schemeClr val="tx1"/>
                </a:solidFill>
              </a:rPr>
              <a:t>khách</a:t>
            </a:r>
            <a:r>
              <a:rPr lang="en-US" sz="2000" dirty="0">
                <a:solidFill>
                  <a:schemeClr val="tx1"/>
                </a:solidFill>
              </a:rPr>
              <a:t> </a:t>
            </a:r>
            <a:r>
              <a:rPr lang="en-US" sz="2000" dirty="0" err="1">
                <a:solidFill>
                  <a:schemeClr val="tx1"/>
                </a:solidFill>
              </a:rPr>
              <a:t>hàng</a:t>
            </a:r>
            <a:r>
              <a:rPr lang="vi-VN" sz="2000" dirty="0">
                <a:solidFill>
                  <a:schemeClr val="tx1"/>
                </a:solidFill>
              </a:rPr>
              <a:t>: (3) khi </a:t>
            </a:r>
            <a:r>
              <a:rPr lang="en-US" sz="2000" dirty="0" err="1">
                <a:solidFill>
                  <a:schemeClr val="tx1"/>
                </a:solidFill>
              </a:rPr>
              <a:t>khách</a:t>
            </a:r>
            <a:r>
              <a:rPr lang="en-US" sz="2000" dirty="0">
                <a:solidFill>
                  <a:schemeClr val="tx1"/>
                </a:solidFill>
              </a:rPr>
              <a:t> </a:t>
            </a:r>
            <a:r>
              <a:rPr lang="en-US" sz="2000" dirty="0" err="1">
                <a:solidFill>
                  <a:schemeClr val="tx1"/>
                </a:solidFill>
              </a:rPr>
              <a:t>hàng</a:t>
            </a:r>
            <a:r>
              <a:rPr lang="en-US" sz="2000" dirty="0">
                <a:solidFill>
                  <a:schemeClr val="tx1"/>
                </a:solidFill>
              </a:rPr>
              <a:t> </a:t>
            </a:r>
            <a:r>
              <a:rPr lang="en-US" sz="2000" dirty="0" err="1">
                <a:solidFill>
                  <a:schemeClr val="tx1"/>
                </a:solidFill>
              </a:rPr>
              <a:t>đăng</a:t>
            </a:r>
            <a:r>
              <a:rPr lang="en-US" sz="2000" dirty="0">
                <a:solidFill>
                  <a:schemeClr val="tx1"/>
                </a:solidFill>
              </a:rPr>
              <a:t> </a:t>
            </a:r>
            <a:r>
              <a:rPr lang="en-US" sz="2000" dirty="0" err="1">
                <a:solidFill>
                  <a:schemeClr val="tx1"/>
                </a:solidFill>
              </a:rPr>
              <a:t>nhập</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thực</a:t>
            </a:r>
            <a:r>
              <a:rPr lang="en-US" sz="2000" dirty="0">
                <a:solidFill>
                  <a:schemeClr val="tx1"/>
                </a:solidFill>
              </a:rPr>
              <a:t> </a:t>
            </a:r>
            <a:r>
              <a:rPr lang="en-US" sz="2000" dirty="0" err="1">
                <a:solidFill>
                  <a:schemeClr val="tx1"/>
                </a:solidFill>
              </a:rPr>
              <a:t>hiện</a:t>
            </a:r>
            <a:r>
              <a:rPr lang="en-US" sz="2000" dirty="0">
                <a:solidFill>
                  <a:schemeClr val="tx1"/>
                </a:solidFill>
              </a:rPr>
              <a:t> </a:t>
            </a:r>
            <a:r>
              <a:rPr lang="en-US" sz="2000" dirty="0" err="1">
                <a:solidFill>
                  <a:schemeClr val="tx1"/>
                </a:solidFill>
              </a:rPr>
              <a:t>các</a:t>
            </a:r>
            <a:r>
              <a:rPr lang="en-US" sz="2000" dirty="0">
                <a:solidFill>
                  <a:schemeClr val="tx1"/>
                </a:solidFill>
              </a:rPr>
              <a:t> </a:t>
            </a:r>
            <a:r>
              <a:rPr lang="en-US" sz="2000" dirty="0" err="1">
                <a:solidFill>
                  <a:schemeClr val="tx1"/>
                </a:solidFill>
              </a:rPr>
              <a:t>thao</a:t>
            </a:r>
            <a:r>
              <a:rPr lang="en-US" sz="2000" dirty="0">
                <a:solidFill>
                  <a:schemeClr val="tx1"/>
                </a:solidFill>
              </a:rPr>
              <a:t> </a:t>
            </a:r>
            <a:r>
              <a:rPr lang="en-US" sz="2000" dirty="0" err="1">
                <a:solidFill>
                  <a:schemeClr val="tx1"/>
                </a:solidFill>
              </a:rPr>
              <a:t>tác</a:t>
            </a:r>
            <a:r>
              <a:rPr lang="en-US" sz="2000" dirty="0">
                <a:solidFill>
                  <a:schemeClr val="tx1"/>
                </a:solidFill>
              </a:rPr>
              <a:t> </a:t>
            </a:r>
            <a:r>
              <a:rPr lang="en-US" sz="2000" dirty="0" err="1">
                <a:solidFill>
                  <a:schemeClr val="tx1"/>
                </a:solidFill>
              </a:rPr>
              <a:t>như</a:t>
            </a:r>
            <a:r>
              <a:rPr lang="en-US" sz="2000" dirty="0">
                <a:solidFill>
                  <a:schemeClr val="tx1"/>
                </a:solidFill>
              </a:rPr>
              <a:t> </a:t>
            </a:r>
            <a:r>
              <a:rPr lang="en-US" sz="2000" dirty="0" err="1">
                <a:solidFill>
                  <a:schemeClr val="tx1"/>
                </a:solidFill>
              </a:rPr>
              <a:t>giỏ</a:t>
            </a:r>
            <a:r>
              <a:rPr lang="en-US" sz="2000" dirty="0">
                <a:solidFill>
                  <a:schemeClr val="tx1"/>
                </a:solidFill>
              </a:rPr>
              <a:t> </a:t>
            </a:r>
            <a:r>
              <a:rPr lang="en-US" sz="2000" dirty="0" err="1">
                <a:solidFill>
                  <a:schemeClr val="tx1"/>
                </a:solidFill>
              </a:rPr>
              <a:t>hàng,lịch</a:t>
            </a:r>
            <a:r>
              <a:rPr lang="en-US" sz="2000" dirty="0">
                <a:solidFill>
                  <a:schemeClr val="tx1"/>
                </a:solidFill>
              </a:rPr>
              <a:t> </a:t>
            </a:r>
            <a:r>
              <a:rPr lang="en-US" sz="2000" dirty="0" err="1">
                <a:solidFill>
                  <a:schemeClr val="tx1"/>
                </a:solidFill>
              </a:rPr>
              <a:t>sử</a:t>
            </a:r>
            <a:r>
              <a:rPr lang="en-US" sz="2000" dirty="0">
                <a:solidFill>
                  <a:schemeClr val="tx1"/>
                </a:solidFill>
              </a:rPr>
              <a:t> </a:t>
            </a:r>
            <a:r>
              <a:rPr lang="en-US" sz="2000" dirty="0" err="1">
                <a:solidFill>
                  <a:schemeClr val="tx1"/>
                </a:solidFill>
              </a:rPr>
              <a:t>đơn</a:t>
            </a:r>
            <a:r>
              <a:rPr lang="en-US" sz="2000" dirty="0">
                <a:solidFill>
                  <a:schemeClr val="tx1"/>
                </a:solidFill>
              </a:rPr>
              <a:t> </a:t>
            </a:r>
            <a:r>
              <a:rPr lang="en-US" sz="2000" dirty="0" err="1">
                <a:solidFill>
                  <a:schemeClr val="tx1"/>
                </a:solidFill>
              </a:rPr>
              <a:t>hàng,đặt</a:t>
            </a:r>
            <a:r>
              <a:rPr lang="en-US" sz="2000" dirty="0">
                <a:solidFill>
                  <a:schemeClr val="tx1"/>
                </a:solidFill>
              </a:rPr>
              <a:t> </a:t>
            </a:r>
            <a:r>
              <a:rPr lang="en-US" sz="2000" dirty="0" err="1">
                <a:solidFill>
                  <a:schemeClr val="tx1"/>
                </a:solidFill>
              </a:rPr>
              <a:t>hàng,thanh</a:t>
            </a:r>
            <a:r>
              <a:rPr lang="en-US" sz="2000" dirty="0">
                <a:solidFill>
                  <a:schemeClr val="tx1"/>
                </a:solidFill>
              </a:rPr>
              <a:t> </a:t>
            </a:r>
            <a:r>
              <a:rPr lang="en-US" sz="2000" dirty="0" err="1">
                <a:solidFill>
                  <a:schemeClr val="tx1"/>
                </a:solidFill>
              </a:rPr>
              <a:t>toán</a:t>
            </a:r>
            <a:r>
              <a:rPr lang="en-US" sz="2000" dirty="0">
                <a:solidFill>
                  <a:schemeClr val="tx1"/>
                </a:solidFill>
              </a:rPr>
              <a:t>,…</a:t>
            </a:r>
            <a:r>
              <a:rPr lang="vi-VN" sz="2000" dirty="0">
                <a:solidFill>
                  <a:schemeClr val="tx1"/>
                </a:solidFill>
              </a:rPr>
              <a:t> (4) thì hệ thống sẽ </a:t>
            </a:r>
            <a:r>
              <a:rPr lang="en-US" sz="2000" dirty="0" err="1">
                <a:solidFill>
                  <a:schemeClr val="tx1"/>
                </a:solidFill>
              </a:rPr>
              <a:t>xử</a:t>
            </a:r>
            <a:r>
              <a:rPr lang="en-US" sz="2000" dirty="0">
                <a:solidFill>
                  <a:schemeClr val="tx1"/>
                </a:solidFill>
              </a:rPr>
              <a:t> </a:t>
            </a:r>
            <a:r>
              <a:rPr lang="en-US" sz="2000" dirty="0" err="1">
                <a:solidFill>
                  <a:schemeClr val="tx1"/>
                </a:solidFill>
              </a:rPr>
              <a:t>lý</a:t>
            </a:r>
            <a:r>
              <a:rPr lang="en-US" sz="2000" dirty="0">
                <a:solidFill>
                  <a:schemeClr val="tx1"/>
                </a:solidFill>
              </a:rPr>
              <a:t> </a:t>
            </a:r>
            <a:r>
              <a:rPr lang="en-US" sz="2000" dirty="0" err="1">
                <a:solidFill>
                  <a:schemeClr val="tx1"/>
                </a:solidFill>
              </a:rPr>
              <a:t>yêu</a:t>
            </a:r>
            <a:r>
              <a:rPr lang="en-US" sz="2000" dirty="0">
                <a:solidFill>
                  <a:schemeClr val="tx1"/>
                </a:solidFill>
              </a:rPr>
              <a:t> </a:t>
            </a:r>
            <a:r>
              <a:rPr lang="en-US" sz="2000" dirty="0" err="1">
                <a:solidFill>
                  <a:schemeClr val="tx1"/>
                </a:solidFill>
              </a:rPr>
              <a:t>cầu,lưu</a:t>
            </a:r>
            <a:r>
              <a:rPr lang="en-US" sz="2000" dirty="0">
                <a:solidFill>
                  <a:schemeClr val="tx1"/>
                </a:solidFill>
              </a:rPr>
              <a:t> </a:t>
            </a:r>
            <a:r>
              <a:rPr lang="en-US" sz="2000" dirty="0" err="1">
                <a:solidFill>
                  <a:schemeClr val="tx1"/>
                </a:solidFill>
              </a:rPr>
              <a:t>thông</a:t>
            </a:r>
            <a:r>
              <a:rPr lang="en-US" sz="2000" dirty="0">
                <a:solidFill>
                  <a:schemeClr val="tx1"/>
                </a:solidFill>
              </a:rPr>
              <a:t> tin </a:t>
            </a:r>
            <a:r>
              <a:rPr lang="en-US" sz="2000" dirty="0" err="1">
                <a:solidFill>
                  <a:schemeClr val="tx1"/>
                </a:solidFill>
              </a:rPr>
              <a:t>đơn</a:t>
            </a:r>
            <a:r>
              <a:rPr lang="en-US" sz="2000" dirty="0">
                <a:solidFill>
                  <a:schemeClr val="tx1"/>
                </a:solidFill>
              </a:rPr>
              <a:t> </a:t>
            </a:r>
            <a:r>
              <a:rPr lang="en-US" sz="2000" dirty="0" err="1">
                <a:solidFill>
                  <a:schemeClr val="tx1"/>
                </a:solidFill>
              </a:rPr>
              <a:t>hàng,thanh</a:t>
            </a:r>
            <a:r>
              <a:rPr lang="en-US" sz="2000" dirty="0">
                <a:solidFill>
                  <a:schemeClr val="tx1"/>
                </a:solidFill>
              </a:rPr>
              <a:t> </a:t>
            </a:r>
            <a:r>
              <a:rPr lang="en-US" sz="2000" dirty="0" err="1">
                <a:solidFill>
                  <a:schemeClr val="tx1"/>
                </a:solidFill>
              </a:rPr>
              <a:t>toán</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phản</a:t>
            </a:r>
            <a:r>
              <a:rPr lang="en-US" sz="2000" dirty="0">
                <a:solidFill>
                  <a:schemeClr val="tx1"/>
                </a:solidFill>
              </a:rPr>
              <a:t> </a:t>
            </a:r>
            <a:r>
              <a:rPr lang="en-US" sz="2000" dirty="0" err="1">
                <a:solidFill>
                  <a:schemeClr val="tx1"/>
                </a:solidFill>
              </a:rPr>
              <a:t>hồi</a:t>
            </a:r>
            <a:r>
              <a:rPr lang="en-US" sz="2000" dirty="0">
                <a:solidFill>
                  <a:schemeClr val="tx1"/>
                </a:solidFill>
              </a:rPr>
              <a:t> </a:t>
            </a:r>
            <a:r>
              <a:rPr lang="en-US" sz="2000" dirty="0" err="1">
                <a:solidFill>
                  <a:schemeClr val="tx1"/>
                </a:solidFill>
              </a:rPr>
              <a:t>tương</a:t>
            </a:r>
            <a:r>
              <a:rPr lang="en-US" sz="2000" dirty="0">
                <a:solidFill>
                  <a:schemeClr val="tx1"/>
                </a:solidFill>
              </a:rPr>
              <a:t> </a:t>
            </a:r>
            <a:r>
              <a:rPr lang="en-US" sz="2000" dirty="0" err="1">
                <a:solidFill>
                  <a:schemeClr val="tx1"/>
                </a:solidFill>
              </a:rPr>
              <a:t>ứng</a:t>
            </a:r>
            <a:r>
              <a:rPr lang="vi-VN" sz="2000" dirty="0">
                <a:solidFill>
                  <a:schemeClr val="tx1"/>
                </a:solidFill>
              </a:rPr>
              <a:t>.</a:t>
            </a:r>
            <a:endParaRPr lang="en-US" sz="2000" dirty="0">
              <a:solidFill>
                <a:schemeClr val="tx1"/>
              </a:solidFill>
            </a:endParaRPr>
          </a:p>
          <a:p>
            <a:pPr lvl="0"/>
            <a:r>
              <a:rPr lang="vi-VN" sz="2000" dirty="0">
                <a:solidFill>
                  <a:schemeClr val="tx1"/>
                </a:solidFill>
              </a:rPr>
              <a:t>Đối với </a:t>
            </a:r>
            <a:r>
              <a:rPr lang="en-US" sz="2000" dirty="0" err="1">
                <a:solidFill>
                  <a:schemeClr val="tx1"/>
                </a:solidFill>
              </a:rPr>
              <a:t>nhân</a:t>
            </a:r>
            <a:r>
              <a:rPr lang="en-US" sz="2000" dirty="0">
                <a:solidFill>
                  <a:schemeClr val="tx1"/>
                </a:solidFill>
              </a:rPr>
              <a:t> </a:t>
            </a:r>
            <a:r>
              <a:rPr lang="en-US" sz="2000" dirty="0" err="1">
                <a:solidFill>
                  <a:schemeClr val="tx1"/>
                </a:solidFill>
              </a:rPr>
              <a:t>viên</a:t>
            </a:r>
            <a:r>
              <a:rPr lang="vi-VN" sz="2000" dirty="0">
                <a:solidFill>
                  <a:schemeClr val="tx1"/>
                </a:solidFill>
              </a:rPr>
              <a:t>: (5) khi </a:t>
            </a:r>
            <a:r>
              <a:rPr lang="en-US" sz="2000" dirty="0" err="1">
                <a:solidFill>
                  <a:schemeClr val="tx1"/>
                </a:solidFill>
              </a:rPr>
              <a:t>nhân</a:t>
            </a:r>
            <a:r>
              <a:rPr lang="en-US" sz="2000" dirty="0">
                <a:solidFill>
                  <a:schemeClr val="tx1"/>
                </a:solidFill>
              </a:rPr>
              <a:t> </a:t>
            </a:r>
            <a:r>
              <a:rPr lang="en-US" sz="2000" dirty="0" err="1">
                <a:solidFill>
                  <a:schemeClr val="tx1"/>
                </a:solidFill>
              </a:rPr>
              <a:t>viên</a:t>
            </a:r>
            <a:r>
              <a:rPr lang="en-US" sz="2000" dirty="0">
                <a:solidFill>
                  <a:schemeClr val="tx1"/>
                </a:solidFill>
              </a:rPr>
              <a:t> </a:t>
            </a:r>
            <a:r>
              <a:rPr lang="en-US" sz="2000" dirty="0" err="1">
                <a:solidFill>
                  <a:schemeClr val="tx1"/>
                </a:solidFill>
              </a:rPr>
              <a:t>đăng</a:t>
            </a:r>
            <a:r>
              <a:rPr lang="en-US" sz="2000" dirty="0">
                <a:solidFill>
                  <a:schemeClr val="tx1"/>
                </a:solidFill>
              </a:rPr>
              <a:t> </a:t>
            </a:r>
            <a:r>
              <a:rPr lang="en-US" sz="2000" dirty="0" err="1">
                <a:solidFill>
                  <a:schemeClr val="tx1"/>
                </a:solidFill>
              </a:rPr>
              <a:t>nhập</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thực</a:t>
            </a:r>
            <a:r>
              <a:rPr lang="en-US" sz="2000" dirty="0">
                <a:solidFill>
                  <a:schemeClr val="tx1"/>
                </a:solidFill>
              </a:rPr>
              <a:t> </a:t>
            </a:r>
            <a:r>
              <a:rPr lang="en-US" sz="2000" dirty="0" err="1">
                <a:solidFill>
                  <a:schemeClr val="tx1"/>
                </a:solidFill>
              </a:rPr>
              <a:t>hiện</a:t>
            </a:r>
            <a:r>
              <a:rPr lang="en-US" sz="2000" dirty="0">
                <a:solidFill>
                  <a:schemeClr val="tx1"/>
                </a:solidFill>
              </a:rPr>
              <a:t> </a:t>
            </a:r>
            <a:r>
              <a:rPr lang="en-US" sz="2000" dirty="0" err="1">
                <a:solidFill>
                  <a:schemeClr val="tx1"/>
                </a:solidFill>
              </a:rPr>
              <a:t>các</a:t>
            </a:r>
            <a:r>
              <a:rPr lang="en-US" sz="2000" dirty="0">
                <a:solidFill>
                  <a:schemeClr val="tx1"/>
                </a:solidFill>
              </a:rPr>
              <a:t> </a:t>
            </a:r>
            <a:r>
              <a:rPr lang="en-US" sz="2000" dirty="0" err="1">
                <a:solidFill>
                  <a:schemeClr val="tx1"/>
                </a:solidFill>
              </a:rPr>
              <a:t>chức</a:t>
            </a:r>
            <a:r>
              <a:rPr lang="en-US" sz="2000" dirty="0">
                <a:solidFill>
                  <a:schemeClr val="tx1"/>
                </a:solidFill>
              </a:rPr>
              <a:t> </a:t>
            </a:r>
            <a:r>
              <a:rPr lang="en-US" sz="2000" dirty="0" err="1">
                <a:solidFill>
                  <a:schemeClr val="tx1"/>
                </a:solidFill>
              </a:rPr>
              <a:t>năng</a:t>
            </a:r>
            <a:r>
              <a:rPr lang="en-US" sz="2000" dirty="0">
                <a:solidFill>
                  <a:schemeClr val="tx1"/>
                </a:solidFill>
              </a:rPr>
              <a:t> </a:t>
            </a:r>
            <a:r>
              <a:rPr lang="en-US" sz="2000" dirty="0" err="1">
                <a:solidFill>
                  <a:schemeClr val="tx1"/>
                </a:solidFill>
              </a:rPr>
              <a:t>như</a:t>
            </a:r>
            <a:r>
              <a:rPr lang="en-US" sz="2000" dirty="0">
                <a:solidFill>
                  <a:schemeClr val="tx1"/>
                </a:solidFill>
              </a:rPr>
              <a:t> </a:t>
            </a:r>
            <a:r>
              <a:rPr lang="en-US" sz="2000" dirty="0" err="1">
                <a:solidFill>
                  <a:schemeClr val="tx1"/>
                </a:solidFill>
              </a:rPr>
              <a:t>Order,quản</a:t>
            </a:r>
            <a:r>
              <a:rPr lang="en-US" sz="2000" dirty="0">
                <a:solidFill>
                  <a:schemeClr val="tx1"/>
                </a:solidFill>
              </a:rPr>
              <a:t> </a:t>
            </a:r>
            <a:r>
              <a:rPr lang="en-US" sz="2000" dirty="0" err="1">
                <a:solidFill>
                  <a:schemeClr val="tx1"/>
                </a:solidFill>
              </a:rPr>
              <a:t>lý</a:t>
            </a:r>
            <a:r>
              <a:rPr lang="en-US" sz="2000" dirty="0">
                <a:solidFill>
                  <a:schemeClr val="tx1"/>
                </a:solidFill>
              </a:rPr>
              <a:t> </a:t>
            </a:r>
            <a:r>
              <a:rPr lang="en-US" sz="2000" dirty="0" err="1">
                <a:solidFill>
                  <a:schemeClr val="tx1"/>
                </a:solidFill>
              </a:rPr>
              <a:t>sản</a:t>
            </a:r>
            <a:r>
              <a:rPr lang="en-US" sz="2000" dirty="0">
                <a:solidFill>
                  <a:schemeClr val="tx1"/>
                </a:solidFill>
              </a:rPr>
              <a:t> </a:t>
            </a:r>
            <a:r>
              <a:rPr lang="en-US" sz="2000" dirty="0" err="1">
                <a:solidFill>
                  <a:schemeClr val="tx1"/>
                </a:solidFill>
              </a:rPr>
              <a:t>phẩm,quản</a:t>
            </a:r>
            <a:r>
              <a:rPr lang="en-US" sz="2000" dirty="0">
                <a:solidFill>
                  <a:schemeClr val="tx1"/>
                </a:solidFill>
              </a:rPr>
              <a:t> </a:t>
            </a:r>
            <a:r>
              <a:rPr lang="en-US" sz="2000" dirty="0" err="1">
                <a:solidFill>
                  <a:schemeClr val="tx1"/>
                </a:solidFill>
              </a:rPr>
              <a:t>lý</a:t>
            </a:r>
            <a:r>
              <a:rPr lang="en-US" sz="2000" dirty="0">
                <a:solidFill>
                  <a:schemeClr val="tx1"/>
                </a:solidFill>
              </a:rPr>
              <a:t> </a:t>
            </a:r>
            <a:r>
              <a:rPr lang="en-US" sz="2000" dirty="0" err="1">
                <a:solidFill>
                  <a:schemeClr val="tx1"/>
                </a:solidFill>
              </a:rPr>
              <a:t>đơn</a:t>
            </a:r>
            <a:r>
              <a:rPr lang="en-US" sz="2000" dirty="0">
                <a:solidFill>
                  <a:schemeClr val="tx1"/>
                </a:solidFill>
              </a:rPr>
              <a:t> </a:t>
            </a:r>
            <a:r>
              <a:rPr lang="en-US" sz="2000" dirty="0" err="1">
                <a:solidFill>
                  <a:schemeClr val="tx1"/>
                </a:solidFill>
              </a:rPr>
              <a:t>hàng</a:t>
            </a:r>
            <a:r>
              <a:rPr lang="en-US" sz="2000" dirty="0">
                <a:solidFill>
                  <a:schemeClr val="tx1"/>
                </a:solidFill>
              </a:rPr>
              <a:t>,…</a:t>
            </a:r>
            <a:r>
              <a:rPr lang="vi-VN" sz="2000" dirty="0">
                <a:solidFill>
                  <a:schemeClr val="tx1"/>
                </a:solidFill>
              </a:rPr>
              <a:t> (6) </a:t>
            </a:r>
            <a:r>
              <a:rPr lang="en-US" sz="2000" dirty="0" err="1">
                <a:solidFill>
                  <a:schemeClr val="tx1"/>
                </a:solidFill>
              </a:rPr>
              <a:t>thì</a:t>
            </a:r>
            <a:r>
              <a:rPr lang="en-US" sz="2000" dirty="0">
                <a:solidFill>
                  <a:schemeClr val="tx1"/>
                </a:solidFill>
              </a:rPr>
              <a:t> </a:t>
            </a:r>
            <a:r>
              <a:rPr lang="vi-VN" sz="2000" dirty="0">
                <a:solidFill>
                  <a:schemeClr val="tx1"/>
                </a:solidFill>
              </a:rPr>
              <a:t>hệ thống </a:t>
            </a:r>
            <a:r>
              <a:rPr lang="en-US" sz="2000" dirty="0" err="1">
                <a:solidFill>
                  <a:schemeClr val="tx1"/>
                </a:solidFill>
              </a:rPr>
              <a:t>sẽ</a:t>
            </a:r>
            <a:r>
              <a:rPr lang="en-US" sz="2000" dirty="0">
                <a:solidFill>
                  <a:schemeClr val="tx1"/>
                </a:solidFill>
              </a:rPr>
              <a:t> </a:t>
            </a:r>
            <a:r>
              <a:rPr lang="en-US" sz="2000" dirty="0" err="1">
                <a:solidFill>
                  <a:schemeClr val="tx1"/>
                </a:solidFill>
              </a:rPr>
              <a:t>tiếp</a:t>
            </a:r>
            <a:r>
              <a:rPr lang="en-US" sz="2000" dirty="0">
                <a:solidFill>
                  <a:schemeClr val="tx1"/>
                </a:solidFill>
              </a:rPr>
              <a:t> </a:t>
            </a:r>
            <a:r>
              <a:rPr lang="en-US" sz="2000" dirty="0" err="1">
                <a:solidFill>
                  <a:schemeClr val="tx1"/>
                </a:solidFill>
              </a:rPr>
              <a:t>nhận</a:t>
            </a:r>
            <a:r>
              <a:rPr lang="en-US" sz="2000" dirty="0">
                <a:solidFill>
                  <a:schemeClr val="tx1"/>
                </a:solidFill>
              </a:rPr>
              <a:t> ,</a:t>
            </a:r>
            <a:r>
              <a:rPr lang="en-US" sz="2000" dirty="0" err="1">
                <a:solidFill>
                  <a:schemeClr val="tx1"/>
                </a:solidFill>
              </a:rPr>
              <a:t>xử</a:t>
            </a:r>
            <a:r>
              <a:rPr lang="en-US" sz="2000" dirty="0">
                <a:solidFill>
                  <a:schemeClr val="tx1"/>
                </a:solidFill>
              </a:rPr>
              <a:t> </a:t>
            </a:r>
            <a:r>
              <a:rPr lang="en-US" sz="2000" dirty="0" err="1">
                <a:solidFill>
                  <a:schemeClr val="tx1"/>
                </a:solidFill>
              </a:rPr>
              <a:t>lý</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lưu</a:t>
            </a:r>
            <a:r>
              <a:rPr lang="en-US" sz="2000" dirty="0">
                <a:solidFill>
                  <a:schemeClr val="tx1"/>
                </a:solidFill>
              </a:rPr>
              <a:t> </a:t>
            </a:r>
            <a:r>
              <a:rPr lang="en-US" sz="2000" dirty="0" err="1">
                <a:solidFill>
                  <a:schemeClr val="tx1"/>
                </a:solidFill>
              </a:rPr>
              <a:t>trữ</a:t>
            </a:r>
            <a:r>
              <a:rPr lang="en-US" sz="2000" dirty="0">
                <a:solidFill>
                  <a:schemeClr val="tx1"/>
                </a:solidFill>
              </a:rPr>
              <a:t> </a:t>
            </a:r>
            <a:r>
              <a:rPr lang="en-US" sz="2000" dirty="0" err="1">
                <a:solidFill>
                  <a:schemeClr val="tx1"/>
                </a:solidFill>
              </a:rPr>
              <a:t>các</a:t>
            </a:r>
            <a:r>
              <a:rPr lang="en-US" sz="2000" dirty="0">
                <a:solidFill>
                  <a:schemeClr val="tx1"/>
                </a:solidFill>
              </a:rPr>
              <a:t> </a:t>
            </a:r>
            <a:r>
              <a:rPr lang="en-US" sz="2000" dirty="0" err="1">
                <a:solidFill>
                  <a:schemeClr val="tx1"/>
                </a:solidFill>
              </a:rPr>
              <a:t>thay</a:t>
            </a:r>
            <a:r>
              <a:rPr lang="en-US" sz="2000" dirty="0">
                <a:solidFill>
                  <a:schemeClr val="tx1"/>
                </a:solidFill>
              </a:rPr>
              <a:t> </a:t>
            </a:r>
            <a:r>
              <a:rPr lang="en-US" sz="2000" dirty="0" err="1">
                <a:solidFill>
                  <a:schemeClr val="tx1"/>
                </a:solidFill>
              </a:rPr>
              <a:t>đổi,sau</a:t>
            </a:r>
            <a:r>
              <a:rPr lang="en-US" sz="2000" dirty="0">
                <a:solidFill>
                  <a:schemeClr val="tx1"/>
                </a:solidFill>
              </a:rPr>
              <a:t> </a:t>
            </a:r>
            <a:r>
              <a:rPr lang="en-US" sz="2000" dirty="0" err="1">
                <a:solidFill>
                  <a:schemeClr val="tx1"/>
                </a:solidFill>
              </a:rPr>
              <a:t>đó</a:t>
            </a:r>
            <a:r>
              <a:rPr lang="en-US" sz="2000" dirty="0">
                <a:solidFill>
                  <a:schemeClr val="tx1"/>
                </a:solidFill>
              </a:rPr>
              <a:t> </a:t>
            </a:r>
            <a:r>
              <a:rPr lang="en-US" sz="2000" dirty="0" err="1">
                <a:solidFill>
                  <a:schemeClr val="tx1"/>
                </a:solidFill>
              </a:rPr>
              <a:t>phản</a:t>
            </a:r>
            <a:r>
              <a:rPr lang="en-US" sz="2000" dirty="0">
                <a:solidFill>
                  <a:schemeClr val="tx1"/>
                </a:solidFill>
              </a:rPr>
              <a:t> </a:t>
            </a:r>
            <a:r>
              <a:rPr lang="en-US" sz="2000" dirty="0" err="1">
                <a:solidFill>
                  <a:schemeClr val="tx1"/>
                </a:solidFill>
              </a:rPr>
              <a:t>hồi</a:t>
            </a:r>
            <a:r>
              <a:rPr lang="en-US" sz="2000" dirty="0">
                <a:solidFill>
                  <a:schemeClr val="tx1"/>
                </a:solidFill>
              </a:rPr>
              <a:t> </a:t>
            </a:r>
            <a:r>
              <a:rPr lang="en-US" sz="2000" dirty="0" err="1">
                <a:solidFill>
                  <a:schemeClr val="tx1"/>
                </a:solidFill>
              </a:rPr>
              <a:t>kết</a:t>
            </a:r>
            <a:r>
              <a:rPr lang="en-US" sz="2000" dirty="0">
                <a:solidFill>
                  <a:schemeClr val="tx1"/>
                </a:solidFill>
              </a:rPr>
              <a:t> </a:t>
            </a:r>
            <a:r>
              <a:rPr lang="en-US" sz="2000" dirty="0" err="1">
                <a:solidFill>
                  <a:schemeClr val="tx1"/>
                </a:solidFill>
              </a:rPr>
              <a:t>quả</a:t>
            </a:r>
            <a:r>
              <a:rPr lang="en-US" sz="2000" dirty="0">
                <a:solidFill>
                  <a:schemeClr val="tx1"/>
                </a:solidFill>
              </a:rPr>
              <a:t> </a:t>
            </a:r>
            <a:r>
              <a:rPr lang="en-US" sz="2000" dirty="0" err="1">
                <a:solidFill>
                  <a:schemeClr val="tx1"/>
                </a:solidFill>
              </a:rPr>
              <a:t>cho</a:t>
            </a:r>
            <a:r>
              <a:rPr lang="en-US" sz="2000" dirty="0">
                <a:solidFill>
                  <a:schemeClr val="tx1"/>
                </a:solidFill>
              </a:rPr>
              <a:t> </a:t>
            </a:r>
            <a:r>
              <a:rPr lang="en-US" sz="2000" dirty="0" err="1">
                <a:solidFill>
                  <a:schemeClr val="tx1"/>
                </a:solidFill>
              </a:rPr>
              <a:t>nhân</a:t>
            </a:r>
            <a:r>
              <a:rPr lang="en-US" sz="2000" dirty="0">
                <a:solidFill>
                  <a:schemeClr val="tx1"/>
                </a:solidFill>
              </a:rPr>
              <a:t> </a:t>
            </a:r>
            <a:r>
              <a:rPr lang="en-US" sz="2000" dirty="0" err="1">
                <a:solidFill>
                  <a:schemeClr val="tx1"/>
                </a:solidFill>
              </a:rPr>
              <a:t>viên</a:t>
            </a:r>
            <a:r>
              <a:rPr lang="vi-VN" sz="2000" dirty="0">
                <a:solidFill>
                  <a:schemeClr val="tx1"/>
                </a:solidFill>
              </a:rPr>
              <a:t>.</a:t>
            </a:r>
            <a:endParaRPr lang="en-US" sz="2000" dirty="0">
              <a:solidFill>
                <a:schemeClr val="tx1"/>
              </a:solidFill>
            </a:endParaRPr>
          </a:p>
          <a:p>
            <a:pPr lvl="0"/>
            <a:r>
              <a:rPr lang="vi-VN" sz="2000" dirty="0">
                <a:solidFill>
                  <a:schemeClr val="tx1"/>
                </a:solidFill>
              </a:rPr>
              <a:t>Đối với admin: (7) khi </a:t>
            </a:r>
            <a:r>
              <a:rPr lang="en-US" sz="2000" dirty="0">
                <a:solidFill>
                  <a:schemeClr val="tx1"/>
                </a:solidFill>
              </a:rPr>
              <a:t>admin </a:t>
            </a:r>
            <a:r>
              <a:rPr lang="en-US" sz="2000" dirty="0" err="1">
                <a:solidFill>
                  <a:schemeClr val="tx1"/>
                </a:solidFill>
              </a:rPr>
              <a:t>thực</a:t>
            </a:r>
            <a:r>
              <a:rPr lang="en-US" sz="2000" dirty="0">
                <a:solidFill>
                  <a:schemeClr val="tx1"/>
                </a:solidFill>
              </a:rPr>
              <a:t> </a:t>
            </a:r>
            <a:r>
              <a:rPr lang="en-US" sz="2000" dirty="0" err="1">
                <a:solidFill>
                  <a:schemeClr val="tx1"/>
                </a:solidFill>
              </a:rPr>
              <a:t>hiện</a:t>
            </a:r>
            <a:r>
              <a:rPr lang="en-US" sz="2000" dirty="0">
                <a:solidFill>
                  <a:schemeClr val="tx1"/>
                </a:solidFill>
              </a:rPr>
              <a:t> </a:t>
            </a:r>
            <a:r>
              <a:rPr lang="en-US" sz="2000" dirty="0" err="1">
                <a:solidFill>
                  <a:schemeClr val="tx1"/>
                </a:solidFill>
              </a:rPr>
              <a:t>các</a:t>
            </a:r>
            <a:r>
              <a:rPr lang="en-US" sz="2000" dirty="0">
                <a:solidFill>
                  <a:schemeClr val="tx1"/>
                </a:solidFill>
              </a:rPr>
              <a:t> </a:t>
            </a:r>
            <a:r>
              <a:rPr lang="en-US" sz="2000" dirty="0" err="1">
                <a:solidFill>
                  <a:schemeClr val="tx1"/>
                </a:solidFill>
              </a:rPr>
              <a:t>chức</a:t>
            </a:r>
            <a:r>
              <a:rPr lang="en-US" sz="2000" dirty="0">
                <a:solidFill>
                  <a:schemeClr val="tx1"/>
                </a:solidFill>
              </a:rPr>
              <a:t> </a:t>
            </a:r>
            <a:r>
              <a:rPr lang="en-US" sz="2000" dirty="0" err="1">
                <a:solidFill>
                  <a:schemeClr val="tx1"/>
                </a:solidFill>
              </a:rPr>
              <a:t>năng</a:t>
            </a:r>
            <a:r>
              <a:rPr lang="en-US" sz="2000" dirty="0">
                <a:solidFill>
                  <a:schemeClr val="tx1"/>
                </a:solidFill>
              </a:rPr>
              <a:t> </a:t>
            </a:r>
            <a:r>
              <a:rPr lang="en-US" sz="2000" dirty="0" err="1">
                <a:solidFill>
                  <a:schemeClr val="tx1"/>
                </a:solidFill>
              </a:rPr>
              <a:t>như</a:t>
            </a:r>
            <a:r>
              <a:rPr lang="en-US" sz="2000" dirty="0">
                <a:solidFill>
                  <a:schemeClr val="tx1"/>
                </a:solidFill>
              </a:rPr>
              <a:t> </a:t>
            </a:r>
            <a:r>
              <a:rPr lang="en-US" sz="2000" dirty="0" err="1">
                <a:solidFill>
                  <a:schemeClr val="tx1"/>
                </a:solidFill>
              </a:rPr>
              <a:t>quản</a:t>
            </a:r>
            <a:r>
              <a:rPr lang="en-US" sz="2000" dirty="0">
                <a:solidFill>
                  <a:schemeClr val="tx1"/>
                </a:solidFill>
              </a:rPr>
              <a:t> </a:t>
            </a:r>
            <a:r>
              <a:rPr lang="en-US" sz="2000" dirty="0" err="1">
                <a:solidFill>
                  <a:schemeClr val="tx1"/>
                </a:solidFill>
              </a:rPr>
              <a:t>lý</a:t>
            </a:r>
            <a:r>
              <a:rPr lang="en-US" sz="2000" dirty="0">
                <a:solidFill>
                  <a:schemeClr val="tx1"/>
                </a:solidFill>
              </a:rPr>
              <a:t> </a:t>
            </a:r>
            <a:r>
              <a:rPr lang="en-US" sz="2000" dirty="0" err="1">
                <a:solidFill>
                  <a:schemeClr val="tx1"/>
                </a:solidFill>
              </a:rPr>
              <a:t>người</a:t>
            </a:r>
            <a:r>
              <a:rPr lang="en-US" sz="2000" dirty="0">
                <a:solidFill>
                  <a:schemeClr val="tx1"/>
                </a:solidFill>
              </a:rPr>
              <a:t> </a:t>
            </a:r>
            <a:r>
              <a:rPr lang="en-US" sz="2000" dirty="0" err="1">
                <a:solidFill>
                  <a:schemeClr val="tx1"/>
                </a:solidFill>
              </a:rPr>
              <a:t>dùng,quản</a:t>
            </a:r>
            <a:r>
              <a:rPr lang="en-US" sz="2000" dirty="0">
                <a:solidFill>
                  <a:schemeClr val="tx1"/>
                </a:solidFill>
              </a:rPr>
              <a:t> </a:t>
            </a:r>
            <a:r>
              <a:rPr lang="en-US" sz="2000" dirty="0" err="1">
                <a:solidFill>
                  <a:schemeClr val="tx1"/>
                </a:solidFill>
              </a:rPr>
              <a:t>lý</a:t>
            </a:r>
            <a:r>
              <a:rPr lang="en-US" sz="2000" dirty="0">
                <a:solidFill>
                  <a:schemeClr val="tx1"/>
                </a:solidFill>
              </a:rPr>
              <a:t> </a:t>
            </a:r>
            <a:r>
              <a:rPr lang="en-US" sz="2000" dirty="0" err="1">
                <a:solidFill>
                  <a:schemeClr val="tx1"/>
                </a:solidFill>
              </a:rPr>
              <a:t>danh</a:t>
            </a:r>
            <a:r>
              <a:rPr lang="en-US" sz="2000" dirty="0">
                <a:solidFill>
                  <a:schemeClr val="tx1"/>
                </a:solidFill>
              </a:rPr>
              <a:t> </a:t>
            </a:r>
            <a:r>
              <a:rPr lang="en-US" sz="2000" dirty="0" err="1">
                <a:solidFill>
                  <a:schemeClr val="tx1"/>
                </a:solidFill>
              </a:rPr>
              <a:t>mục</a:t>
            </a:r>
            <a:r>
              <a:rPr lang="en-US" sz="2000" dirty="0">
                <a:solidFill>
                  <a:schemeClr val="tx1"/>
                </a:solidFill>
              </a:rPr>
              <a:t> </a:t>
            </a:r>
            <a:r>
              <a:rPr lang="en-US" sz="2000" dirty="0" err="1">
                <a:solidFill>
                  <a:schemeClr val="tx1"/>
                </a:solidFill>
              </a:rPr>
              <a:t>sản</a:t>
            </a:r>
            <a:r>
              <a:rPr lang="en-US" sz="2000" dirty="0">
                <a:solidFill>
                  <a:schemeClr val="tx1"/>
                </a:solidFill>
              </a:rPr>
              <a:t> </a:t>
            </a:r>
            <a:r>
              <a:rPr lang="en-US" sz="2000" dirty="0" err="1">
                <a:solidFill>
                  <a:schemeClr val="tx1"/>
                </a:solidFill>
              </a:rPr>
              <a:t>phẩm,quản</a:t>
            </a:r>
            <a:r>
              <a:rPr lang="en-US" sz="2000" dirty="0">
                <a:solidFill>
                  <a:schemeClr val="tx1"/>
                </a:solidFill>
              </a:rPr>
              <a:t> </a:t>
            </a:r>
            <a:r>
              <a:rPr lang="en-US" sz="2000" dirty="0" err="1">
                <a:solidFill>
                  <a:schemeClr val="tx1"/>
                </a:solidFill>
              </a:rPr>
              <a:t>lý</a:t>
            </a:r>
            <a:r>
              <a:rPr lang="en-US" sz="2000" dirty="0">
                <a:solidFill>
                  <a:schemeClr val="tx1"/>
                </a:solidFill>
              </a:rPr>
              <a:t> </a:t>
            </a:r>
            <a:r>
              <a:rPr lang="en-US" sz="2000" dirty="0" err="1">
                <a:solidFill>
                  <a:schemeClr val="tx1"/>
                </a:solidFill>
              </a:rPr>
              <a:t>công</a:t>
            </a:r>
            <a:r>
              <a:rPr lang="en-US" sz="2000" dirty="0">
                <a:solidFill>
                  <a:schemeClr val="tx1"/>
                </a:solidFill>
              </a:rPr>
              <a:t> </a:t>
            </a:r>
            <a:r>
              <a:rPr lang="en-US" sz="2000" dirty="0" err="1">
                <a:solidFill>
                  <a:schemeClr val="tx1"/>
                </a:solidFill>
              </a:rPr>
              <a:t>thức</a:t>
            </a:r>
            <a:r>
              <a:rPr lang="en-US" sz="2000" dirty="0">
                <a:solidFill>
                  <a:schemeClr val="tx1"/>
                </a:solidFill>
              </a:rPr>
              <a:t>,...</a:t>
            </a:r>
            <a:r>
              <a:rPr lang="vi-VN" sz="2000" dirty="0">
                <a:solidFill>
                  <a:schemeClr val="tx1"/>
                </a:solidFill>
              </a:rPr>
              <a:t> (8) </a:t>
            </a:r>
            <a:r>
              <a:rPr lang="en-US" sz="2000" dirty="0" err="1">
                <a:solidFill>
                  <a:schemeClr val="tx1"/>
                </a:solidFill>
              </a:rPr>
              <a:t>thì</a:t>
            </a:r>
            <a:r>
              <a:rPr lang="en-US" sz="2000" dirty="0">
                <a:solidFill>
                  <a:schemeClr val="tx1"/>
                </a:solidFill>
              </a:rPr>
              <a:t> </a:t>
            </a:r>
            <a:r>
              <a:rPr lang="vi-VN" sz="2000" dirty="0">
                <a:solidFill>
                  <a:schemeClr val="tx1"/>
                </a:solidFill>
              </a:rPr>
              <a:t>hệ thống sẽ kiểm tra dữ liệu yêu cầu và trả phản hồi đến </a:t>
            </a:r>
            <a:r>
              <a:rPr lang="en-US" sz="2000" dirty="0">
                <a:solidFill>
                  <a:schemeClr val="tx1"/>
                </a:solidFill>
              </a:rPr>
              <a:t>admin</a:t>
            </a:r>
            <a:r>
              <a:rPr lang="vi-VN" sz="2000" dirty="0">
                <a:solidFill>
                  <a:schemeClr val="tx1"/>
                </a:solidFill>
              </a:rPr>
              <a:t>.</a:t>
            </a:r>
            <a:endParaRPr sz="2000" dirty="0">
              <a:solidFill>
                <a:schemeClr val="tx1"/>
              </a:solidFill>
            </a:endParaRPr>
          </a:p>
        </p:txBody>
      </p:sp>
      <p:sp>
        <p:nvSpPr>
          <p:cNvPr id="259" name="Google Shape;259;p21"/>
          <p:cNvSpPr/>
          <p:nvPr/>
        </p:nvSpPr>
        <p:spPr>
          <a:xfrm>
            <a:off x="11548085" y="1192960"/>
            <a:ext cx="478500" cy="478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0" name="Google Shape;260;p21"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1">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64C90B46-D3CC-EF06-0100-A7087A6184DD}"/>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3563207" y="2284536"/>
            <a:ext cx="5760902" cy="6744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5400" b="1" dirty="0">
                <a:solidFill>
                  <a:srgbClr val="0066CC"/>
                </a:solidFill>
              </a:rPr>
              <a:t>V. DATABASE</a:t>
            </a:r>
            <a:endParaRPr sz="5400" b="1" dirty="0">
              <a:solidFill>
                <a:srgbClr val="0066CC"/>
              </a:solidFill>
            </a:endParaRPr>
          </a:p>
        </p:txBody>
      </p:sp>
      <p:sp>
        <p:nvSpPr>
          <p:cNvPr id="571" name="Rectangle 570"/>
          <p:cNvSpPr/>
          <p:nvPr/>
        </p:nvSpPr>
        <p:spPr>
          <a:xfrm>
            <a:off x="4195758" y="3332019"/>
            <a:ext cx="44958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2" name="Rectangle 1">
            <a:extLst>
              <a:ext uri="{FF2B5EF4-FFF2-40B4-BE49-F238E27FC236}">
                <a16:creationId xmlns:a16="http://schemas.microsoft.com/office/drawing/2014/main" id="{85C44FA9-C6B2-6D84-BA34-4CC804753B47}"/>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 name="TextBox 6">
            <a:extLst>
              <a:ext uri="{FF2B5EF4-FFF2-40B4-BE49-F238E27FC236}">
                <a16:creationId xmlns:a16="http://schemas.microsoft.com/office/drawing/2014/main" id="{03B4C724-0776-4328-8F0A-B72DA1579537}"/>
              </a:ext>
            </a:extLst>
          </p:cNvPr>
          <p:cNvSpPr txBox="1"/>
          <p:nvPr/>
        </p:nvSpPr>
        <p:spPr>
          <a:xfrm>
            <a:off x="783578" y="1751759"/>
            <a:ext cx="8278962" cy="800219"/>
          </a:xfrm>
          <a:prstGeom prst="rect">
            <a:avLst/>
          </a:prstGeom>
          <a:noFill/>
        </p:spPr>
        <p:txBody>
          <a:bodyPr wrap="square" rtlCol="0" anchor="ctr">
            <a:spAutoFit/>
          </a:bodyPr>
          <a:lstStyle/>
          <a:p>
            <a:pPr algn="ctr"/>
            <a:r>
              <a:rPr lang="en-US" altLang="ko-KR" sz="4600" b="1" dirty="0" err="1">
                <a:ln w="0"/>
                <a:solidFill>
                  <a:srgbClr val="0066CC"/>
                </a:solidFill>
                <a:effectLst>
                  <a:outerShdw blurRad="38100" dist="19050" dir="2700000" algn="tl" rotWithShape="0">
                    <a:schemeClr val="dk1">
                      <a:alpha val="40000"/>
                    </a:schemeClr>
                  </a:outerShdw>
                </a:effectLst>
                <a:latin typeface="+mj-lt"/>
              </a:rPr>
              <a:t>Thành</a:t>
            </a:r>
            <a:r>
              <a:rPr lang="en-US" altLang="ko-KR" sz="4600" b="1" dirty="0">
                <a:ln w="0"/>
                <a:solidFill>
                  <a:srgbClr val="0066CC"/>
                </a:solidFill>
                <a:effectLst>
                  <a:outerShdw blurRad="38100" dist="19050" dir="2700000" algn="tl" rotWithShape="0">
                    <a:schemeClr val="dk1">
                      <a:alpha val="40000"/>
                    </a:schemeClr>
                  </a:outerShdw>
                </a:effectLst>
                <a:latin typeface="+mj-lt"/>
              </a:rPr>
              <a:t> </a:t>
            </a:r>
            <a:r>
              <a:rPr lang="en-US" altLang="ko-KR" sz="4600" b="1" dirty="0" err="1">
                <a:ln w="0"/>
                <a:solidFill>
                  <a:srgbClr val="0066CC"/>
                </a:solidFill>
                <a:effectLst>
                  <a:outerShdw blurRad="38100" dist="19050" dir="2700000" algn="tl" rotWithShape="0">
                    <a:schemeClr val="dk1">
                      <a:alpha val="40000"/>
                    </a:schemeClr>
                  </a:outerShdw>
                </a:effectLst>
                <a:latin typeface="+mj-lt"/>
              </a:rPr>
              <a:t>viên</a:t>
            </a:r>
            <a:r>
              <a:rPr lang="en-US" altLang="ko-KR" sz="4600" b="1" dirty="0">
                <a:ln w="0"/>
                <a:solidFill>
                  <a:srgbClr val="0066CC"/>
                </a:solidFill>
                <a:effectLst>
                  <a:outerShdw blurRad="38100" dist="19050" dir="2700000" algn="tl" rotWithShape="0">
                    <a:schemeClr val="dk1">
                      <a:alpha val="40000"/>
                    </a:schemeClr>
                  </a:outerShdw>
                </a:effectLst>
                <a:latin typeface="+mj-lt"/>
              </a:rPr>
              <a:t> </a:t>
            </a:r>
            <a:r>
              <a:rPr lang="en-US" altLang="ko-KR" sz="4600" b="1" dirty="0" err="1">
                <a:ln w="0"/>
                <a:solidFill>
                  <a:srgbClr val="0066CC"/>
                </a:solidFill>
                <a:effectLst>
                  <a:outerShdw blurRad="38100" dist="19050" dir="2700000" algn="tl" rotWithShape="0">
                    <a:schemeClr val="dk1">
                      <a:alpha val="40000"/>
                    </a:schemeClr>
                  </a:outerShdw>
                </a:effectLst>
                <a:latin typeface="+mj-lt"/>
              </a:rPr>
              <a:t>dự</a:t>
            </a:r>
            <a:r>
              <a:rPr lang="en-US" altLang="ko-KR" sz="4600" b="1" dirty="0">
                <a:ln w="0"/>
                <a:solidFill>
                  <a:srgbClr val="0066CC"/>
                </a:solidFill>
                <a:effectLst>
                  <a:outerShdw blurRad="38100" dist="19050" dir="2700000" algn="tl" rotWithShape="0">
                    <a:schemeClr val="dk1">
                      <a:alpha val="40000"/>
                    </a:schemeClr>
                  </a:outerShdw>
                </a:effectLst>
                <a:latin typeface="+mj-lt"/>
              </a:rPr>
              <a:t> </a:t>
            </a:r>
            <a:r>
              <a:rPr lang="en-US" altLang="ko-KR" sz="4600" b="1" dirty="0" err="1">
                <a:ln w="0"/>
                <a:solidFill>
                  <a:srgbClr val="0066CC"/>
                </a:solidFill>
                <a:effectLst>
                  <a:outerShdw blurRad="38100" dist="19050" dir="2700000" algn="tl" rotWithShape="0">
                    <a:schemeClr val="dk1">
                      <a:alpha val="40000"/>
                    </a:schemeClr>
                  </a:outerShdw>
                </a:effectLst>
                <a:latin typeface="+mj-lt"/>
              </a:rPr>
              <a:t>án</a:t>
            </a:r>
            <a:endParaRPr lang="ko-KR" altLang="en-US" sz="4600" b="1" dirty="0">
              <a:ln w="0"/>
              <a:solidFill>
                <a:srgbClr val="0066CC"/>
              </a:solidFill>
              <a:effectLst>
                <a:outerShdw blurRad="38100" dist="19050" dir="2700000" algn="tl" rotWithShape="0">
                  <a:schemeClr val="dk1">
                    <a:alpha val="40000"/>
                  </a:schemeClr>
                </a:outerShdw>
              </a:effectLst>
              <a:latin typeface="+mj-lt"/>
              <a:cs typeface="Arial" pitchFamily="34" charset="0"/>
            </a:endParaRPr>
          </a:p>
        </p:txBody>
      </p:sp>
      <p:sp>
        <p:nvSpPr>
          <p:cNvPr id="9" name="Google Shape;294;p21"/>
          <p:cNvSpPr txBox="1">
            <a:spLocks/>
          </p:cNvSpPr>
          <p:nvPr/>
        </p:nvSpPr>
        <p:spPr>
          <a:xfrm>
            <a:off x="411102" y="3430107"/>
            <a:ext cx="2115955" cy="63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200" b="1" dirty="0">
                <a:solidFill>
                  <a:srgbClr val="1E2128"/>
                </a:solidFill>
                <a:latin typeface="Times New Roman" pitchFamily="18" charset="0"/>
                <a:cs typeface="Times New Roman" pitchFamily="18" charset="0"/>
              </a:rPr>
            </a:br>
            <a:r>
              <a:rPr lang="en-US" sz="1100" dirty="0">
                <a:solidFill>
                  <a:schemeClr val="bg1"/>
                </a:solidFill>
                <a:latin typeface="Times New Roman" panose="02020603050405020304" pitchFamily="18" charset="0"/>
                <a:cs typeface="Times New Roman" panose="02020603050405020304" pitchFamily="18" charset="0"/>
              </a:rPr>
              <a:t>Scrum Master</a:t>
            </a:r>
          </a:p>
        </p:txBody>
      </p:sp>
      <p:sp>
        <p:nvSpPr>
          <p:cNvPr id="12" name="Rectangle 11"/>
          <p:cNvSpPr/>
          <p:nvPr/>
        </p:nvSpPr>
        <p:spPr>
          <a:xfrm>
            <a:off x="103323" y="4617304"/>
            <a:ext cx="1361270" cy="523220"/>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Phạm Tuấn Huy</a:t>
            </a:r>
          </a:p>
          <a:p>
            <a:pPr algn="ctr"/>
            <a:r>
              <a:rPr lang="en-US" dirty="0">
                <a:solidFill>
                  <a:schemeClr val="tx1"/>
                </a:solidFill>
                <a:latin typeface="Times New Roman" panose="02020603050405020304" pitchFamily="18" charset="0"/>
                <a:cs typeface="Times New Roman" panose="02020603050405020304" pitchFamily="18" charset="0"/>
              </a:rPr>
              <a:t>Scrum Master</a:t>
            </a:r>
          </a:p>
        </p:txBody>
      </p:sp>
      <p:sp>
        <p:nvSpPr>
          <p:cNvPr id="18" name="Rectangle 17"/>
          <p:cNvSpPr/>
          <p:nvPr/>
        </p:nvSpPr>
        <p:spPr>
          <a:xfrm>
            <a:off x="98715" y="2745776"/>
            <a:ext cx="1641595" cy="1698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2" name="Picture 21"/>
          <p:cNvPicPr>
            <a:picLocks noChangeAspect="1"/>
          </p:cNvPicPr>
          <p:nvPr/>
        </p:nvPicPr>
        <p:blipFill>
          <a:blip r:embed="rId3"/>
          <a:stretch>
            <a:fillRect/>
          </a:stretch>
        </p:blipFill>
        <p:spPr>
          <a:xfrm>
            <a:off x="0" y="0"/>
            <a:ext cx="3135457" cy="1040466"/>
          </a:xfrm>
          <a:prstGeom prst="rect">
            <a:avLst/>
          </a:prstGeom>
        </p:spPr>
      </p:pic>
      <p:sp>
        <p:nvSpPr>
          <p:cNvPr id="4" name="Rectangle 3">
            <a:extLst>
              <a:ext uri="{FF2B5EF4-FFF2-40B4-BE49-F238E27FC236}">
                <a16:creationId xmlns:a16="http://schemas.microsoft.com/office/drawing/2014/main" id="{A181A38E-9EA9-17A0-3B88-AE8490AC5E56}"/>
              </a:ext>
            </a:extLst>
          </p:cNvPr>
          <p:cNvSpPr/>
          <p:nvPr/>
        </p:nvSpPr>
        <p:spPr>
          <a:xfrm>
            <a:off x="2052697" y="2748872"/>
            <a:ext cx="1641595" cy="1698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4A489103-313C-6A5E-E05F-833B5E1DBDCF}"/>
              </a:ext>
            </a:extLst>
          </p:cNvPr>
          <p:cNvSpPr/>
          <p:nvPr/>
        </p:nvSpPr>
        <p:spPr>
          <a:xfrm>
            <a:off x="4123201" y="2772740"/>
            <a:ext cx="1641595" cy="1698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A517F6-6A31-DB94-B030-56FC861E587D}"/>
              </a:ext>
            </a:extLst>
          </p:cNvPr>
          <p:cNvSpPr/>
          <p:nvPr/>
        </p:nvSpPr>
        <p:spPr>
          <a:xfrm>
            <a:off x="6224284" y="2771295"/>
            <a:ext cx="1641595" cy="1698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AEC3D3-6C86-3171-3095-F95955340F5A}"/>
              </a:ext>
            </a:extLst>
          </p:cNvPr>
          <p:cNvSpPr/>
          <p:nvPr/>
        </p:nvSpPr>
        <p:spPr>
          <a:xfrm>
            <a:off x="8147687" y="2771295"/>
            <a:ext cx="1641595" cy="1698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4E87CC-47C5-D8B3-DE38-15B362D552A2}"/>
              </a:ext>
            </a:extLst>
          </p:cNvPr>
          <p:cNvSpPr/>
          <p:nvPr/>
        </p:nvSpPr>
        <p:spPr>
          <a:xfrm>
            <a:off x="2057305" y="4676635"/>
            <a:ext cx="1582484" cy="523220"/>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Nguyễn Quang Đạt</a:t>
            </a:r>
          </a:p>
          <a:p>
            <a:pPr algn="ctr"/>
            <a:r>
              <a:rPr lang="en-US" altLang="ko-KR" dirty="0">
                <a:solidFill>
                  <a:schemeClr val="tx1"/>
                </a:solidFill>
                <a:latin typeface="Times New Roman" panose="02020603050405020304" pitchFamily="18" charset="0"/>
                <a:cs typeface="Times New Roman" panose="02020603050405020304" pitchFamily="18" charset="0"/>
              </a:rPr>
              <a:t>Member</a:t>
            </a:r>
          </a:p>
        </p:txBody>
      </p:sp>
      <p:sp>
        <p:nvSpPr>
          <p:cNvPr id="19" name="Rectangle 18">
            <a:extLst>
              <a:ext uri="{FF2B5EF4-FFF2-40B4-BE49-F238E27FC236}">
                <a16:creationId xmlns:a16="http://schemas.microsoft.com/office/drawing/2014/main" id="{66C422E3-B758-9C44-5ED9-72753EEB61C0}"/>
              </a:ext>
            </a:extLst>
          </p:cNvPr>
          <p:cNvSpPr/>
          <p:nvPr/>
        </p:nvSpPr>
        <p:spPr>
          <a:xfrm>
            <a:off x="4278591" y="4630020"/>
            <a:ext cx="1330814" cy="738664"/>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Phan Xuân Đức</a:t>
            </a:r>
          </a:p>
          <a:p>
            <a:pPr algn="ctr"/>
            <a:r>
              <a:rPr lang="en-US" altLang="ko-KR" dirty="0">
                <a:solidFill>
                  <a:schemeClr val="tx1"/>
                </a:solidFill>
                <a:latin typeface="Times New Roman" panose="02020603050405020304" pitchFamily="18" charset="0"/>
                <a:cs typeface="Times New Roman" panose="02020603050405020304" pitchFamily="18" charset="0"/>
              </a:rPr>
              <a:t>Member</a:t>
            </a:r>
          </a:p>
          <a:p>
            <a:endParaRPr lang="en-US" altLang="ko-KR" dirty="0">
              <a:solidFill>
                <a:schemeClr val="tx1"/>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7E40D805-C638-D408-01DD-64DD991178CA}"/>
              </a:ext>
            </a:extLst>
          </p:cNvPr>
          <p:cNvSpPr/>
          <p:nvPr/>
        </p:nvSpPr>
        <p:spPr>
          <a:xfrm>
            <a:off x="6243319" y="4666561"/>
            <a:ext cx="1622560" cy="738664"/>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Nguyễn Văn Khánh</a:t>
            </a:r>
          </a:p>
          <a:p>
            <a:pPr algn="ctr"/>
            <a:r>
              <a:rPr lang="en-US" altLang="ko-KR" dirty="0">
                <a:solidFill>
                  <a:schemeClr val="tx1"/>
                </a:solidFill>
                <a:latin typeface="Times New Roman" panose="02020603050405020304" pitchFamily="18" charset="0"/>
                <a:cs typeface="Times New Roman" panose="02020603050405020304" pitchFamily="18" charset="0"/>
              </a:rPr>
              <a:t>Member</a:t>
            </a:r>
          </a:p>
          <a:p>
            <a:endParaRPr lang="en-US" altLang="ko-KR" dirty="0">
              <a:solidFill>
                <a:schemeClr val="tx1"/>
              </a:solidFill>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68E7DE6F-FF15-5BA8-FD91-7F55C26DBDBC}"/>
              </a:ext>
            </a:extLst>
          </p:cNvPr>
          <p:cNvSpPr/>
          <p:nvPr/>
        </p:nvSpPr>
        <p:spPr>
          <a:xfrm>
            <a:off x="8233347" y="4630020"/>
            <a:ext cx="1470274" cy="738664"/>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Hoàng </a:t>
            </a:r>
            <a:r>
              <a:rPr lang="en-US" altLang="ko-KR" dirty="0" err="1">
                <a:solidFill>
                  <a:schemeClr val="tx1"/>
                </a:solidFill>
                <a:latin typeface="Times New Roman" panose="02020603050405020304" pitchFamily="18" charset="0"/>
                <a:cs typeface="Times New Roman" panose="02020603050405020304" pitchFamily="18" charset="0"/>
              </a:rPr>
              <a:t>Trọng</a:t>
            </a:r>
            <a:r>
              <a:rPr lang="en-US" altLang="ko-KR" dirty="0">
                <a:solidFill>
                  <a:schemeClr val="tx1"/>
                </a:solidFill>
                <a:latin typeface="Times New Roman" panose="02020603050405020304" pitchFamily="18" charset="0"/>
                <a:cs typeface="Times New Roman" panose="02020603050405020304" pitchFamily="18" charset="0"/>
              </a:rPr>
              <a:t> </a:t>
            </a:r>
            <a:r>
              <a:rPr lang="en-US" altLang="ko-KR" dirty="0" err="1">
                <a:solidFill>
                  <a:schemeClr val="tx1"/>
                </a:solidFill>
                <a:latin typeface="Times New Roman" panose="02020603050405020304" pitchFamily="18" charset="0"/>
                <a:cs typeface="Times New Roman" panose="02020603050405020304" pitchFamily="18" charset="0"/>
              </a:rPr>
              <a:t>Tấn</a:t>
            </a:r>
            <a:endParaRPr lang="en-US" altLang="ko-KR" dirty="0">
              <a:solidFill>
                <a:schemeClr val="tx1"/>
              </a:solidFill>
              <a:latin typeface="Times New Roman" panose="02020603050405020304" pitchFamily="18" charset="0"/>
              <a:cs typeface="Times New Roman" panose="02020603050405020304" pitchFamily="18" charset="0"/>
            </a:endParaRPr>
          </a:p>
          <a:p>
            <a:pPr algn="ctr"/>
            <a:r>
              <a:rPr lang="en-US" altLang="ko-KR" dirty="0">
                <a:solidFill>
                  <a:schemeClr val="tx1"/>
                </a:solidFill>
                <a:latin typeface="Times New Roman" panose="02020603050405020304" pitchFamily="18" charset="0"/>
                <a:cs typeface="Times New Roman" panose="02020603050405020304" pitchFamily="18" charset="0"/>
              </a:rPr>
              <a:t>Member</a:t>
            </a:r>
          </a:p>
          <a:p>
            <a:endParaRPr lang="en-US" altLang="ko-KR"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F30903C-93E8-FD25-B06B-C8D28DA659D7}"/>
              </a:ext>
            </a:extLst>
          </p:cNvPr>
          <p:cNvSpPr/>
          <p:nvPr/>
        </p:nvSpPr>
        <p:spPr>
          <a:xfrm>
            <a:off x="11917566" y="6596390"/>
            <a:ext cx="274434" cy="523220"/>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a:t>
            </a:r>
          </a:p>
          <a:p>
            <a:endParaRPr lang="en-US" altLang="ko-KR"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B63F01C-91EA-4F01-FDE3-2EEAA3415C9E}"/>
              </a:ext>
            </a:extLst>
          </p:cNvPr>
          <p:cNvPicPr>
            <a:picLocks noChangeAspect="1"/>
          </p:cNvPicPr>
          <p:nvPr/>
        </p:nvPicPr>
        <p:blipFill>
          <a:blip r:embed="rId4"/>
          <a:stretch>
            <a:fillRect/>
          </a:stretch>
        </p:blipFill>
        <p:spPr>
          <a:xfrm>
            <a:off x="4111096" y="2735039"/>
            <a:ext cx="1696384" cy="1770919"/>
          </a:xfrm>
          <a:prstGeom prst="rect">
            <a:avLst/>
          </a:prstGeom>
        </p:spPr>
      </p:pic>
      <p:pic>
        <p:nvPicPr>
          <p:cNvPr id="14" name="Picture 13">
            <a:extLst>
              <a:ext uri="{FF2B5EF4-FFF2-40B4-BE49-F238E27FC236}">
                <a16:creationId xmlns:a16="http://schemas.microsoft.com/office/drawing/2014/main" id="{083BA86A-D108-A0C4-BC53-11364DCE3F87}"/>
              </a:ext>
            </a:extLst>
          </p:cNvPr>
          <p:cNvPicPr>
            <a:picLocks noChangeAspect="1"/>
          </p:cNvPicPr>
          <p:nvPr/>
        </p:nvPicPr>
        <p:blipFill>
          <a:blip r:embed="rId5"/>
          <a:stretch>
            <a:fillRect/>
          </a:stretch>
        </p:blipFill>
        <p:spPr>
          <a:xfrm>
            <a:off x="8120292" y="2712294"/>
            <a:ext cx="1696383" cy="1800748"/>
          </a:xfrm>
          <a:prstGeom prst="rect">
            <a:avLst/>
          </a:prstGeom>
        </p:spPr>
      </p:pic>
      <p:pic>
        <p:nvPicPr>
          <p:cNvPr id="20" name="Picture 19">
            <a:extLst>
              <a:ext uri="{FF2B5EF4-FFF2-40B4-BE49-F238E27FC236}">
                <a16:creationId xmlns:a16="http://schemas.microsoft.com/office/drawing/2014/main" id="{467B63D3-D416-5703-B76E-68BCF2D92A32}"/>
              </a:ext>
            </a:extLst>
          </p:cNvPr>
          <p:cNvPicPr>
            <a:picLocks noChangeAspect="1"/>
          </p:cNvPicPr>
          <p:nvPr/>
        </p:nvPicPr>
        <p:blipFill>
          <a:blip r:embed="rId6"/>
          <a:stretch>
            <a:fillRect/>
          </a:stretch>
        </p:blipFill>
        <p:spPr>
          <a:xfrm>
            <a:off x="84046" y="2725097"/>
            <a:ext cx="1696384" cy="1719088"/>
          </a:xfrm>
          <a:prstGeom prst="rect">
            <a:avLst/>
          </a:prstGeom>
        </p:spPr>
      </p:pic>
      <p:pic>
        <p:nvPicPr>
          <p:cNvPr id="13" name="Picture 12">
            <a:extLst>
              <a:ext uri="{FF2B5EF4-FFF2-40B4-BE49-F238E27FC236}">
                <a16:creationId xmlns:a16="http://schemas.microsoft.com/office/drawing/2014/main" id="{134155B4-6FC1-CA88-A681-4FC1CDFA6361}"/>
              </a:ext>
            </a:extLst>
          </p:cNvPr>
          <p:cNvPicPr>
            <a:picLocks noChangeAspect="1"/>
          </p:cNvPicPr>
          <p:nvPr/>
        </p:nvPicPr>
        <p:blipFill>
          <a:blip r:embed="rId7"/>
          <a:stretch>
            <a:fillRect/>
          </a:stretch>
        </p:blipFill>
        <p:spPr>
          <a:xfrm>
            <a:off x="2062238" y="2766127"/>
            <a:ext cx="1656264" cy="1671339"/>
          </a:xfrm>
          <a:prstGeom prst="rect">
            <a:avLst/>
          </a:prstGeom>
        </p:spPr>
      </p:pic>
      <p:pic>
        <p:nvPicPr>
          <p:cNvPr id="21" name="Picture 20">
            <a:extLst>
              <a:ext uri="{FF2B5EF4-FFF2-40B4-BE49-F238E27FC236}">
                <a16:creationId xmlns:a16="http://schemas.microsoft.com/office/drawing/2014/main" id="{88769903-9FDD-ABE8-A0C1-EA93F5693E71}"/>
              </a:ext>
            </a:extLst>
          </p:cNvPr>
          <p:cNvPicPr>
            <a:picLocks noChangeAspect="1"/>
          </p:cNvPicPr>
          <p:nvPr/>
        </p:nvPicPr>
        <p:blipFill>
          <a:blip r:embed="rId8"/>
          <a:stretch>
            <a:fillRect/>
          </a:stretch>
        </p:blipFill>
        <p:spPr>
          <a:xfrm>
            <a:off x="6206407" y="2687715"/>
            <a:ext cx="1696383" cy="1793852"/>
          </a:xfrm>
          <a:prstGeom prst="rect">
            <a:avLst/>
          </a:prstGeom>
        </p:spPr>
      </p:pic>
    </p:spTree>
    <p:extLst>
      <p:ext uri="{BB962C8B-B14F-4D97-AF65-F5344CB8AC3E}">
        <p14:creationId xmlns:p14="http://schemas.microsoft.com/office/powerpoint/2010/main" val="4120019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8610" y="497705"/>
            <a:ext cx="4094780" cy="638773"/>
          </a:xfrm>
        </p:spPr>
        <p:txBody>
          <a:bodyPr/>
          <a:lstStyle/>
          <a:p>
            <a:r>
              <a:rPr lang="en-US" sz="3200" b="1" dirty="0">
                <a:solidFill>
                  <a:srgbClr val="C00000"/>
                </a:solidFill>
              </a:rPr>
              <a:t>RDM</a:t>
            </a:r>
          </a:p>
        </p:txBody>
      </p:sp>
      <p:sp>
        <p:nvSpPr>
          <p:cNvPr id="4" name="Rectangle 3">
            <a:extLst>
              <a:ext uri="{FF2B5EF4-FFF2-40B4-BE49-F238E27FC236}">
                <a16:creationId xmlns:a16="http://schemas.microsoft.com/office/drawing/2014/main" id="{8B21760F-0644-1955-DC71-0DEF131A48DD}"/>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19</a:t>
            </a:r>
          </a:p>
        </p:txBody>
      </p:sp>
      <p:pic>
        <p:nvPicPr>
          <p:cNvPr id="3" name="Picture 2" descr="A diagram of a computer&#10;&#10;AI-generated content may be incorrect.">
            <a:extLst>
              <a:ext uri="{FF2B5EF4-FFF2-40B4-BE49-F238E27FC236}">
                <a16:creationId xmlns:a16="http://schemas.microsoft.com/office/drawing/2014/main" id="{7A4CCEA4-D948-DD9B-F3BA-C09164F83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973422" y="1191061"/>
            <a:ext cx="6245156" cy="5405329"/>
          </a:xfrm>
          <a:prstGeom prst="rect">
            <a:avLst/>
          </a:prstGeom>
          <a:noFill/>
          <a:ln>
            <a:noFill/>
          </a:ln>
        </p:spPr>
      </p:pic>
    </p:spTree>
    <p:extLst>
      <p:ext uri="{BB962C8B-B14F-4D97-AF65-F5344CB8AC3E}">
        <p14:creationId xmlns:p14="http://schemas.microsoft.com/office/powerpoint/2010/main" val="3496134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9874" y="2286002"/>
            <a:ext cx="8209580" cy="1230600"/>
          </a:xfrm>
        </p:spPr>
        <p:txBody>
          <a:bodyPr/>
          <a:lstStyle/>
          <a:p>
            <a:r>
              <a:rPr lang="en-US" sz="5400" b="1" dirty="0">
                <a:solidFill>
                  <a:srgbClr val="0066CC"/>
                </a:solidFill>
              </a:rPr>
              <a:t>VI. TESTING</a:t>
            </a:r>
          </a:p>
        </p:txBody>
      </p:sp>
      <p:sp>
        <p:nvSpPr>
          <p:cNvPr id="3" name="Rectangle 2"/>
          <p:cNvSpPr/>
          <p:nvPr/>
        </p:nvSpPr>
        <p:spPr>
          <a:xfrm>
            <a:off x="4176764" y="3470564"/>
            <a:ext cx="44958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4" name="Rectangle 3">
            <a:extLst>
              <a:ext uri="{FF2B5EF4-FFF2-40B4-BE49-F238E27FC236}">
                <a16:creationId xmlns:a16="http://schemas.microsoft.com/office/drawing/2014/main" id="{0955E1B3-2E1E-01F2-9074-019A8AC7598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20</a:t>
            </a:r>
          </a:p>
        </p:txBody>
      </p:sp>
    </p:spTree>
    <p:extLst>
      <p:ext uri="{BB962C8B-B14F-4D97-AF65-F5344CB8AC3E}">
        <p14:creationId xmlns:p14="http://schemas.microsoft.com/office/powerpoint/2010/main" val="2512394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6929" y="732828"/>
            <a:ext cx="9753600" cy="638773"/>
          </a:xfrm>
        </p:spPr>
        <p:txBody>
          <a:bodyPr/>
          <a:lstStyle/>
          <a:p>
            <a:r>
              <a:rPr lang="en-US" sz="3000" b="1" dirty="0">
                <a:solidFill>
                  <a:srgbClr val="C00000"/>
                </a:solidFill>
              </a:rPr>
              <a:t>Test Report</a:t>
            </a:r>
          </a:p>
        </p:txBody>
      </p:sp>
      <p:sp>
        <p:nvSpPr>
          <p:cNvPr id="3" name="Rectangle 2">
            <a:extLst>
              <a:ext uri="{FF2B5EF4-FFF2-40B4-BE49-F238E27FC236}">
                <a16:creationId xmlns:a16="http://schemas.microsoft.com/office/drawing/2014/main" id="{F67D6900-F953-235B-1B96-D19BB7339366}"/>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21</a:t>
            </a:r>
          </a:p>
        </p:txBody>
      </p:sp>
      <p:sp>
        <p:nvSpPr>
          <p:cNvPr id="7" name="Content Placeholder 2">
            <a:extLst>
              <a:ext uri="{FF2B5EF4-FFF2-40B4-BE49-F238E27FC236}">
                <a16:creationId xmlns:a16="http://schemas.microsoft.com/office/drawing/2014/main" id="{5FC848C5-093D-0C56-94FB-E621CF8BD5A8}"/>
              </a:ext>
            </a:extLst>
          </p:cNvPr>
          <p:cNvSpPr txBox="1">
            <a:spLocks/>
          </p:cNvSpPr>
          <p:nvPr/>
        </p:nvSpPr>
        <p:spPr>
          <a:xfrm>
            <a:off x="1837199" y="877755"/>
            <a:ext cx="4071987" cy="4938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90563">
              <a:defRPr/>
            </a:pPr>
            <a:endParaRPr lang="en-US" altLang="en-US" sz="2000" dirty="0"/>
          </a:p>
          <a:p>
            <a:pPr>
              <a:defRPr/>
            </a:pPr>
            <a:r>
              <a:rPr lang="en-US" altLang="en-US" sz="2400" b="1" dirty="0">
                <a:solidFill>
                  <a:srgbClr val="0D15AF"/>
                </a:solidFill>
              </a:rPr>
              <a:t>Test Report Sprint 1</a:t>
            </a:r>
          </a:p>
          <a:p>
            <a:pPr lvl="1">
              <a:defRPr/>
            </a:pPr>
            <a:endParaRPr lang="en-US" altLang="en-US" sz="2400" dirty="0"/>
          </a:p>
        </p:txBody>
      </p:sp>
      <p:pic>
        <p:nvPicPr>
          <p:cNvPr id="5" name="Picture 4">
            <a:extLst>
              <a:ext uri="{FF2B5EF4-FFF2-40B4-BE49-F238E27FC236}">
                <a16:creationId xmlns:a16="http://schemas.microsoft.com/office/drawing/2014/main" id="{B745BD58-E78B-F84D-F2A3-5DFF08C8F10A}"/>
              </a:ext>
            </a:extLst>
          </p:cNvPr>
          <p:cNvPicPr>
            <a:picLocks noChangeAspect="1"/>
          </p:cNvPicPr>
          <p:nvPr/>
        </p:nvPicPr>
        <p:blipFill>
          <a:blip r:embed="rId2"/>
          <a:stretch>
            <a:fillRect/>
          </a:stretch>
        </p:blipFill>
        <p:spPr>
          <a:xfrm>
            <a:off x="1157593" y="1584622"/>
            <a:ext cx="8770654" cy="4645506"/>
          </a:xfrm>
          <a:prstGeom prst="rect">
            <a:avLst/>
          </a:prstGeom>
        </p:spPr>
      </p:pic>
    </p:spTree>
    <p:extLst>
      <p:ext uri="{BB962C8B-B14F-4D97-AF65-F5344CB8AC3E}">
        <p14:creationId xmlns:p14="http://schemas.microsoft.com/office/powerpoint/2010/main" val="461610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3A4B-3FCF-62BE-8C85-5452B349A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63DFF-9F84-B6C3-88CA-25854109F757}"/>
              </a:ext>
            </a:extLst>
          </p:cNvPr>
          <p:cNvSpPr>
            <a:spLocks noGrp="1"/>
          </p:cNvSpPr>
          <p:nvPr>
            <p:ph type="title"/>
          </p:nvPr>
        </p:nvSpPr>
        <p:spPr>
          <a:xfrm>
            <a:off x="1266929" y="732828"/>
            <a:ext cx="9753600" cy="638773"/>
          </a:xfrm>
        </p:spPr>
        <p:txBody>
          <a:bodyPr/>
          <a:lstStyle/>
          <a:p>
            <a:r>
              <a:rPr lang="en-US" sz="3000" b="1" dirty="0">
                <a:solidFill>
                  <a:srgbClr val="C00000"/>
                </a:solidFill>
              </a:rPr>
              <a:t>Test Report</a:t>
            </a:r>
          </a:p>
        </p:txBody>
      </p:sp>
      <p:sp>
        <p:nvSpPr>
          <p:cNvPr id="3" name="Rectangle 2">
            <a:extLst>
              <a:ext uri="{FF2B5EF4-FFF2-40B4-BE49-F238E27FC236}">
                <a16:creationId xmlns:a16="http://schemas.microsoft.com/office/drawing/2014/main" id="{AA79BF68-C9A3-4EA6-C664-8D352084C729}"/>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22</a:t>
            </a:r>
          </a:p>
        </p:txBody>
      </p:sp>
      <p:sp>
        <p:nvSpPr>
          <p:cNvPr id="7" name="Content Placeholder 2">
            <a:extLst>
              <a:ext uri="{FF2B5EF4-FFF2-40B4-BE49-F238E27FC236}">
                <a16:creationId xmlns:a16="http://schemas.microsoft.com/office/drawing/2014/main" id="{91AC5551-D6FE-F722-1AE8-646707E5A08D}"/>
              </a:ext>
            </a:extLst>
          </p:cNvPr>
          <p:cNvSpPr txBox="1">
            <a:spLocks/>
          </p:cNvSpPr>
          <p:nvPr/>
        </p:nvSpPr>
        <p:spPr>
          <a:xfrm>
            <a:off x="1837199" y="877755"/>
            <a:ext cx="4071987" cy="4938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90563">
              <a:defRPr/>
            </a:pPr>
            <a:endParaRPr lang="en-US" altLang="en-US" sz="2000" dirty="0"/>
          </a:p>
          <a:p>
            <a:pPr>
              <a:defRPr/>
            </a:pPr>
            <a:r>
              <a:rPr lang="en-US" altLang="en-US" sz="2400" b="1" dirty="0">
                <a:solidFill>
                  <a:srgbClr val="0D15AF"/>
                </a:solidFill>
              </a:rPr>
              <a:t>Test Report Sprint 2</a:t>
            </a:r>
          </a:p>
          <a:p>
            <a:pPr lvl="1">
              <a:defRPr/>
            </a:pPr>
            <a:endParaRPr lang="en-US" altLang="en-US" sz="2400" dirty="0"/>
          </a:p>
        </p:txBody>
      </p:sp>
      <p:pic>
        <p:nvPicPr>
          <p:cNvPr id="6" name="Picture 5">
            <a:extLst>
              <a:ext uri="{FF2B5EF4-FFF2-40B4-BE49-F238E27FC236}">
                <a16:creationId xmlns:a16="http://schemas.microsoft.com/office/drawing/2014/main" id="{E5A44959-A6D0-0C1C-C297-30C5310755D7}"/>
              </a:ext>
            </a:extLst>
          </p:cNvPr>
          <p:cNvPicPr>
            <a:picLocks noChangeAspect="1"/>
          </p:cNvPicPr>
          <p:nvPr/>
        </p:nvPicPr>
        <p:blipFill>
          <a:blip r:embed="rId2"/>
          <a:stretch>
            <a:fillRect/>
          </a:stretch>
        </p:blipFill>
        <p:spPr>
          <a:xfrm>
            <a:off x="1144057" y="1733313"/>
            <a:ext cx="8534964" cy="4391859"/>
          </a:xfrm>
          <a:prstGeom prst="rect">
            <a:avLst/>
          </a:prstGeom>
        </p:spPr>
      </p:pic>
    </p:spTree>
    <p:extLst>
      <p:ext uri="{BB962C8B-B14F-4D97-AF65-F5344CB8AC3E}">
        <p14:creationId xmlns:p14="http://schemas.microsoft.com/office/powerpoint/2010/main" val="2197645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F0161-C61A-19F2-C6E1-1BC7CFAAAD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A58287-B6CB-5101-FBDC-EE65F469CE49}"/>
              </a:ext>
            </a:extLst>
          </p:cNvPr>
          <p:cNvSpPr>
            <a:spLocks noGrp="1"/>
          </p:cNvSpPr>
          <p:nvPr>
            <p:ph type="title"/>
          </p:nvPr>
        </p:nvSpPr>
        <p:spPr>
          <a:xfrm>
            <a:off x="1266929" y="732828"/>
            <a:ext cx="9753600" cy="638773"/>
          </a:xfrm>
        </p:spPr>
        <p:txBody>
          <a:bodyPr/>
          <a:lstStyle/>
          <a:p>
            <a:r>
              <a:rPr lang="en-US" sz="3000" b="1" dirty="0">
                <a:solidFill>
                  <a:srgbClr val="C00000"/>
                </a:solidFill>
              </a:rPr>
              <a:t>Test Report</a:t>
            </a:r>
          </a:p>
        </p:txBody>
      </p:sp>
      <p:sp>
        <p:nvSpPr>
          <p:cNvPr id="3" name="Rectangle 2">
            <a:extLst>
              <a:ext uri="{FF2B5EF4-FFF2-40B4-BE49-F238E27FC236}">
                <a16:creationId xmlns:a16="http://schemas.microsoft.com/office/drawing/2014/main" id="{FB594114-6551-5329-F7F6-3884FA7C1C4D}"/>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23</a:t>
            </a:r>
          </a:p>
        </p:txBody>
      </p:sp>
      <p:sp>
        <p:nvSpPr>
          <p:cNvPr id="7" name="Content Placeholder 2">
            <a:extLst>
              <a:ext uri="{FF2B5EF4-FFF2-40B4-BE49-F238E27FC236}">
                <a16:creationId xmlns:a16="http://schemas.microsoft.com/office/drawing/2014/main" id="{634F588C-B267-6BA7-E317-7EEB467C22FF}"/>
              </a:ext>
            </a:extLst>
          </p:cNvPr>
          <p:cNvSpPr txBox="1">
            <a:spLocks/>
          </p:cNvSpPr>
          <p:nvPr/>
        </p:nvSpPr>
        <p:spPr>
          <a:xfrm>
            <a:off x="1837199" y="877755"/>
            <a:ext cx="4071987" cy="4938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90563">
              <a:defRPr/>
            </a:pPr>
            <a:endParaRPr lang="en-US" altLang="en-US" sz="2000" dirty="0"/>
          </a:p>
          <a:p>
            <a:pPr>
              <a:defRPr/>
            </a:pPr>
            <a:r>
              <a:rPr lang="en-US" altLang="en-US" sz="2400" b="1" dirty="0">
                <a:solidFill>
                  <a:srgbClr val="0D15AF"/>
                </a:solidFill>
              </a:rPr>
              <a:t>Test Report Sprint 3</a:t>
            </a:r>
          </a:p>
          <a:p>
            <a:pPr lvl="1">
              <a:defRPr/>
            </a:pPr>
            <a:endParaRPr lang="en-US" altLang="en-US" sz="2400" dirty="0"/>
          </a:p>
        </p:txBody>
      </p:sp>
      <p:pic>
        <p:nvPicPr>
          <p:cNvPr id="6" name="Picture 5">
            <a:extLst>
              <a:ext uri="{FF2B5EF4-FFF2-40B4-BE49-F238E27FC236}">
                <a16:creationId xmlns:a16="http://schemas.microsoft.com/office/drawing/2014/main" id="{E8310D51-5469-43C3-5574-B0D936F3A4FA}"/>
              </a:ext>
            </a:extLst>
          </p:cNvPr>
          <p:cNvPicPr>
            <a:picLocks noChangeAspect="1"/>
          </p:cNvPicPr>
          <p:nvPr/>
        </p:nvPicPr>
        <p:blipFill>
          <a:blip r:embed="rId2"/>
          <a:stretch>
            <a:fillRect/>
          </a:stretch>
        </p:blipFill>
        <p:spPr>
          <a:xfrm>
            <a:off x="1161692" y="1740538"/>
            <a:ext cx="8373906" cy="4134968"/>
          </a:xfrm>
          <a:prstGeom prst="rect">
            <a:avLst/>
          </a:prstGeom>
        </p:spPr>
      </p:pic>
    </p:spTree>
    <p:extLst>
      <p:ext uri="{BB962C8B-B14F-4D97-AF65-F5344CB8AC3E}">
        <p14:creationId xmlns:p14="http://schemas.microsoft.com/office/powerpoint/2010/main" val="541582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1675" y="2290241"/>
            <a:ext cx="9753600" cy="1230600"/>
          </a:xfrm>
        </p:spPr>
        <p:txBody>
          <a:bodyPr/>
          <a:lstStyle/>
          <a:p>
            <a:r>
              <a:rPr lang="en-US" sz="5400" b="1" dirty="0">
                <a:solidFill>
                  <a:srgbClr val="0066CC"/>
                </a:solidFill>
              </a:rPr>
              <a:t>VII. PROTOTYPE</a:t>
            </a:r>
            <a:br>
              <a:rPr lang="en-US" sz="5400" b="1" dirty="0"/>
            </a:br>
            <a:endParaRPr lang="en-US" sz="5400" b="1" dirty="0"/>
          </a:p>
        </p:txBody>
      </p:sp>
      <p:sp>
        <p:nvSpPr>
          <p:cNvPr id="3" name="Rectangle 2"/>
          <p:cNvSpPr/>
          <p:nvPr/>
        </p:nvSpPr>
        <p:spPr>
          <a:xfrm flipV="1">
            <a:off x="4388857" y="3373333"/>
            <a:ext cx="393923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4" name="Rectangle 3">
            <a:extLst>
              <a:ext uri="{FF2B5EF4-FFF2-40B4-BE49-F238E27FC236}">
                <a16:creationId xmlns:a16="http://schemas.microsoft.com/office/drawing/2014/main" id="{F4AE6CED-6514-285F-D793-0F5822D72729}"/>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24</a:t>
            </a:r>
          </a:p>
        </p:txBody>
      </p:sp>
    </p:spTree>
    <p:extLst>
      <p:ext uri="{BB962C8B-B14F-4D97-AF65-F5344CB8AC3E}">
        <p14:creationId xmlns:p14="http://schemas.microsoft.com/office/powerpoint/2010/main" val="2356726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075" y="649700"/>
            <a:ext cx="9753600" cy="654665"/>
          </a:xfrm>
        </p:spPr>
        <p:txBody>
          <a:bodyPr/>
          <a:lstStyle/>
          <a:p>
            <a:r>
              <a:rPr lang="en-US" sz="3000" b="1" dirty="0" err="1">
                <a:solidFill>
                  <a:srgbClr val="C00000"/>
                </a:solidFill>
              </a:rPr>
              <a:t>Trang</a:t>
            </a:r>
            <a:r>
              <a:rPr lang="en-US" sz="3000" b="1" dirty="0">
                <a:solidFill>
                  <a:srgbClr val="C00000"/>
                </a:solidFill>
              </a:rPr>
              <a:t> </a:t>
            </a:r>
            <a:r>
              <a:rPr lang="en-US" sz="3000" b="1" dirty="0" err="1">
                <a:solidFill>
                  <a:srgbClr val="C00000"/>
                </a:solidFill>
              </a:rPr>
              <a:t>chủ</a:t>
            </a:r>
            <a:endParaRPr lang="en-US" sz="3000" b="1" dirty="0">
              <a:solidFill>
                <a:srgbClr val="C00000"/>
              </a:solidFill>
            </a:endParaRPr>
          </a:p>
        </p:txBody>
      </p:sp>
      <p:sp>
        <p:nvSpPr>
          <p:cNvPr id="3" name="Rectangle 2">
            <a:extLst>
              <a:ext uri="{FF2B5EF4-FFF2-40B4-BE49-F238E27FC236}">
                <a16:creationId xmlns:a16="http://schemas.microsoft.com/office/drawing/2014/main" id="{6D29FFD0-1090-273D-B998-35FC8A051C9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25</a:t>
            </a:r>
          </a:p>
        </p:txBody>
      </p:sp>
      <p:pic>
        <p:nvPicPr>
          <p:cNvPr id="8" name="Picture 7">
            <a:extLst>
              <a:ext uri="{FF2B5EF4-FFF2-40B4-BE49-F238E27FC236}">
                <a16:creationId xmlns:a16="http://schemas.microsoft.com/office/drawing/2014/main" id="{372C02F7-6871-FF74-3DC1-81E19D488FF4}"/>
              </a:ext>
            </a:extLst>
          </p:cNvPr>
          <p:cNvPicPr>
            <a:picLocks noChangeAspect="1"/>
          </p:cNvPicPr>
          <p:nvPr/>
        </p:nvPicPr>
        <p:blipFill>
          <a:blip r:embed="rId2"/>
          <a:stretch>
            <a:fillRect/>
          </a:stretch>
        </p:blipFill>
        <p:spPr>
          <a:xfrm>
            <a:off x="1490380" y="1439693"/>
            <a:ext cx="9211239" cy="4492809"/>
          </a:xfrm>
          <a:prstGeom prst="rect">
            <a:avLst/>
          </a:prstGeom>
        </p:spPr>
      </p:pic>
    </p:spTree>
    <p:extLst>
      <p:ext uri="{BB962C8B-B14F-4D97-AF65-F5344CB8AC3E}">
        <p14:creationId xmlns:p14="http://schemas.microsoft.com/office/powerpoint/2010/main" val="2395028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5FFF-379B-6796-826B-C4742BA0894E}"/>
              </a:ext>
            </a:extLst>
          </p:cNvPr>
          <p:cNvSpPr>
            <a:spLocks noGrp="1"/>
          </p:cNvSpPr>
          <p:nvPr>
            <p:ph type="title"/>
          </p:nvPr>
        </p:nvSpPr>
        <p:spPr/>
        <p:txBody>
          <a:bodyPr/>
          <a:lstStyle/>
          <a:p>
            <a:r>
              <a:rPr lang="en-US" sz="3000" b="1" dirty="0">
                <a:solidFill>
                  <a:srgbClr val="C00000"/>
                </a:solidFill>
              </a:rPr>
              <a:t>Trang </a:t>
            </a:r>
            <a:r>
              <a:rPr lang="en-US" sz="3000" b="1" dirty="0" err="1">
                <a:solidFill>
                  <a:srgbClr val="C00000"/>
                </a:solidFill>
              </a:rPr>
              <a:t>thực</a:t>
            </a:r>
            <a:r>
              <a:rPr lang="en-US" sz="3000" b="1" dirty="0">
                <a:solidFill>
                  <a:srgbClr val="C00000"/>
                </a:solidFill>
              </a:rPr>
              <a:t> </a:t>
            </a:r>
            <a:r>
              <a:rPr lang="en-US" sz="3000" b="1" dirty="0" err="1">
                <a:solidFill>
                  <a:srgbClr val="C00000"/>
                </a:solidFill>
              </a:rPr>
              <a:t>đơn</a:t>
            </a:r>
            <a:endParaRPr lang="en-GB" sz="3000" b="1" dirty="0">
              <a:solidFill>
                <a:srgbClr val="C00000"/>
              </a:solidFill>
            </a:endParaRPr>
          </a:p>
        </p:txBody>
      </p:sp>
      <p:pic>
        <p:nvPicPr>
          <p:cNvPr id="4" name="Picture 3">
            <a:extLst>
              <a:ext uri="{FF2B5EF4-FFF2-40B4-BE49-F238E27FC236}">
                <a16:creationId xmlns:a16="http://schemas.microsoft.com/office/drawing/2014/main" id="{0C6811EF-59ED-D981-906D-E9708119DAAA}"/>
              </a:ext>
            </a:extLst>
          </p:cNvPr>
          <p:cNvPicPr>
            <a:picLocks noChangeAspect="1"/>
          </p:cNvPicPr>
          <p:nvPr/>
        </p:nvPicPr>
        <p:blipFill>
          <a:blip r:embed="rId2"/>
          <a:stretch>
            <a:fillRect/>
          </a:stretch>
        </p:blipFill>
        <p:spPr>
          <a:xfrm>
            <a:off x="1564704" y="1536037"/>
            <a:ext cx="9281637" cy="4523329"/>
          </a:xfrm>
          <a:prstGeom prst="rect">
            <a:avLst/>
          </a:prstGeom>
        </p:spPr>
      </p:pic>
    </p:spTree>
    <p:extLst>
      <p:ext uri="{BB962C8B-B14F-4D97-AF65-F5344CB8AC3E}">
        <p14:creationId xmlns:p14="http://schemas.microsoft.com/office/powerpoint/2010/main" val="2979071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812A-D2E2-8604-BC8B-BF586D53A715}"/>
              </a:ext>
            </a:extLst>
          </p:cNvPr>
          <p:cNvSpPr>
            <a:spLocks noGrp="1"/>
          </p:cNvSpPr>
          <p:nvPr>
            <p:ph type="title"/>
          </p:nvPr>
        </p:nvSpPr>
        <p:spPr/>
        <p:txBody>
          <a:bodyPr/>
          <a:lstStyle/>
          <a:p>
            <a:r>
              <a:rPr lang="en-US" sz="3000" b="1" dirty="0">
                <a:solidFill>
                  <a:srgbClr val="C00000"/>
                </a:solidFill>
              </a:rPr>
              <a:t>Trang </a:t>
            </a:r>
            <a:r>
              <a:rPr lang="en-US" sz="3000" b="1" dirty="0" err="1">
                <a:solidFill>
                  <a:srgbClr val="C00000"/>
                </a:solidFill>
              </a:rPr>
              <a:t>quản</a:t>
            </a:r>
            <a:r>
              <a:rPr lang="en-US" sz="3000" b="1" dirty="0">
                <a:solidFill>
                  <a:srgbClr val="C00000"/>
                </a:solidFill>
              </a:rPr>
              <a:t> </a:t>
            </a:r>
            <a:r>
              <a:rPr lang="en-US" sz="3000" b="1" dirty="0" err="1">
                <a:solidFill>
                  <a:srgbClr val="C00000"/>
                </a:solidFill>
              </a:rPr>
              <a:t>lý</a:t>
            </a:r>
            <a:endParaRPr lang="en-GB" sz="3000" b="1" dirty="0">
              <a:solidFill>
                <a:srgbClr val="C00000"/>
              </a:solidFill>
            </a:endParaRPr>
          </a:p>
        </p:txBody>
      </p:sp>
      <p:pic>
        <p:nvPicPr>
          <p:cNvPr id="4" name="Picture 3">
            <a:extLst>
              <a:ext uri="{FF2B5EF4-FFF2-40B4-BE49-F238E27FC236}">
                <a16:creationId xmlns:a16="http://schemas.microsoft.com/office/drawing/2014/main" id="{A8160F92-2952-E0C3-7382-2AFDD03BE632}"/>
              </a:ext>
            </a:extLst>
          </p:cNvPr>
          <p:cNvPicPr>
            <a:picLocks noChangeAspect="1"/>
          </p:cNvPicPr>
          <p:nvPr/>
        </p:nvPicPr>
        <p:blipFill>
          <a:blip r:embed="rId2"/>
          <a:stretch>
            <a:fillRect/>
          </a:stretch>
        </p:blipFill>
        <p:spPr>
          <a:xfrm>
            <a:off x="1825558" y="1699512"/>
            <a:ext cx="8540884" cy="4172715"/>
          </a:xfrm>
          <a:prstGeom prst="rect">
            <a:avLst/>
          </a:prstGeom>
        </p:spPr>
      </p:pic>
    </p:spTree>
    <p:extLst>
      <p:ext uri="{BB962C8B-B14F-4D97-AF65-F5344CB8AC3E}">
        <p14:creationId xmlns:p14="http://schemas.microsoft.com/office/powerpoint/2010/main" val="1739155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2383" y="2220724"/>
            <a:ext cx="7807798" cy="1230600"/>
          </a:xfrm>
        </p:spPr>
        <p:txBody>
          <a:bodyPr/>
          <a:lstStyle/>
          <a:p>
            <a:r>
              <a:rPr lang="en-US" sz="5400" b="1" dirty="0">
                <a:solidFill>
                  <a:srgbClr val="0066CC"/>
                </a:solidFill>
              </a:rPr>
              <a:t>VIII. QUẢN LÝ</a:t>
            </a:r>
          </a:p>
        </p:txBody>
      </p:sp>
      <p:sp>
        <p:nvSpPr>
          <p:cNvPr id="3" name="Rectangle 2"/>
          <p:cNvSpPr/>
          <p:nvPr/>
        </p:nvSpPr>
        <p:spPr>
          <a:xfrm>
            <a:off x="4757114" y="3405605"/>
            <a:ext cx="359833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4" name="Rectangle 3">
            <a:extLst>
              <a:ext uri="{FF2B5EF4-FFF2-40B4-BE49-F238E27FC236}">
                <a16:creationId xmlns:a16="http://schemas.microsoft.com/office/drawing/2014/main" id="{783A6618-99E8-1542-0EDA-BB564AEC0355}"/>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26</a:t>
            </a:r>
          </a:p>
        </p:txBody>
      </p:sp>
    </p:spTree>
    <p:extLst>
      <p:ext uri="{BB962C8B-B14F-4D97-AF65-F5344CB8AC3E}">
        <p14:creationId xmlns:p14="http://schemas.microsoft.com/office/powerpoint/2010/main" val="373164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22"/>
            <a:ext cx="304165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3B4C724-0776-4328-8F0A-B72DA1579537}"/>
              </a:ext>
            </a:extLst>
          </p:cNvPr>
          <p:cNvSpPr txBox="1"/>
          <p:nvPr/>
        </p:nvSpPr>
        <p:spPr>
          <a:xfrm>
            <a:off x="1596395" y="2079889"/>
            <a:ext cx="8278962" cy="800219"/>
          </a:xfrm>
          <a:prstGeom prst="rect">
            <a:avLst/>
          </a:prstGeom>
          <a:noFill/>
        </p:spPr>
        <p:txBody>
          <a:bodyPr wrap="square" rtlCol="0" anchor="ctr">
            <a:spAutoFit/>
          </a:bodyPr>
          <a:lstStyle/>
          <a:p>
            <a:pPr algn="ctr"/>
            <a:r>
              <a:rPr lang="en-US" altLang="ko-KR" sz="4600" b="1" dirty="0">
                <a:ln w="0"/>
                <a:solidFill>
                  <a:srgbClr val="0066CC"/>
                </a:solidFill>
                <a:effectLst>
                  <a:outerShdw blurRad="38100" dist="19050" dir="2700000" algn="tl" rotWithShape="0">
                    <a:schemeClr val="dk1">
                      <a:alpha val="40000"/>
                    </a:schemeClr>
                  </a:outerShdw>
                </a:effectLst>
                <a:latin typeface="+mj-lt"/>
              </a:rPr>
              <a:t>Mentor</a:t>
            </a:r>
            <a:endParaRPr lang="ko-KR" altLang="en-US" sz="4600" b="1" dirty="0">
              <a:ln w="0"/>
              <a:solidFill>
                <a:srgbClr val="0066CC"/>
              </a:solidFill>
              <a:effectLst>
                <a:outerShdw blurRad="38100" dist="19050" dir="2700000" algn="tl" rotWithShape="0">
                  <a:schemeClr val="dk1">
                    <a:alpha val="40000"/>
                  </a:schemeClr>
                </a:outerShdw>
              </a:effectLst>
              <a:latin typeface="+mj-lt"/>
              <a:cs typeface="Arial" pitchFamily="34" charset="0"/>
            </a:endParaRPr>
          </a:p>
        </p:txBody>
      </p:sp>
      <p:sp>
        <p:nvSpPr>
          <p:cNvPr id="9" name="Google Shape;294;p21"/>
          <p:cNvSpPr txBox="1">
            <a:spLocks/>
          </p:cNvSpPr>
          <p:nvPr/>
        </p:nvSpPr>
        <p:spPr>
          <a:xfrm>
            <a:off x="411102" y="3430107"/>
            <a:ext cx="2115955" cy="63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200" b="1" dirty="0">
                <a:solidFill>
                  <a:srgbClr val="1E2128"/>
                </a:solidFill>
                <a:latin typeface="Times New Roman" pitchFamily="18" charset="0"/>
                <a:cs typeface="Times New Roman" pitchFamily="18" charset="0"/>
              </a:rPr>
            </a:br>
            <a:r>
              <a:rPr lang="en-US" sz="1100" dirty="0">
                <a:solidFill>
                  <a:schemeClr val="bg1"/>
                </a:solidFill>
                <a:latin typeface="Times New Roman" panose="02020603050405020304" pitchFamily="18" charset="0"/>
                <a:cs typeface="Times New Roman" panose="02020603050405020304" pitchFamily="18" charset="0"/>
              </a:rPr>
              <a:t>Scrum Master</a:t>
            </a:r>
          </a:p>
        </p:txBody>
      </p:sp>
      <p:sp>
        <p:nvSpPr>
          <p:cNvPr id="14" name="Rectangle 13"/>
          <p:cNvSpPr/>
          <p:nvPr/>
        </p:nvSpPr>
        <p:spPr>
          <a:xfrm>
            <a:off x="4214466" y="2951946"/>
            <a:ext cx="3042820" cy="954107"/>
          </a:xfrm>
          <a:prstGeom prst="rect">
            <a:avLst/>
          </a:prstGeom>
        </p:spPr>
        <p:txBody>
          <a:bodyPr wrap="none">
            <a:spAutoFit/>
          </a:bodyPr>
          <a:lstStyle/>
          <a:p>
            <a:pPr algn="ctr"/>
            <a:r>
              <a:rPr lang="en-US" altLang="ko-KR" dirty="0" err="1">
                <a:solidFill>
                  <a:schemeClr val="tx1"/>
                </a:solidFill>
                <a:latin typeface="Times New Roman" panose="02020603050405020304" pitchFamily="18" charset="0"/>
                <a:cs typeface="Times New Roman" panose="02020603050405020304" pitchFamily="18" charset="0"/>
              </a:rPr>
              <a:t>ThS.Phan</a:t>
            </a:r>
            <a:r>
              <a:rPr lang="en-US" altLang="ko-KR" dirty="0">
                <a:solidFill>
                  <a:schemeClr val="tx1"/>
                </a:solidFill>
                <a:latin typeface="Times New Roman" panose="02020603050405020304" pitchFamily="18" charset="0"/>
                <a:cs typeface="Times New Roman" panose="02020603050405020304" pitchFamily="18" charset="0"/>
              </a:rPr>
              <a:t> Long</a:t>
            </a:r>
          </a:p>
          <a:p>
            <a:pPr lvl="0" algn="ctr"/>
            <a:r>
              <a:rPr lang="en-US" altLang="ko-KR" dirty="0" err="1">
                <a:solidFill>
                  <a:schemeClr val="tx1"/>
                </a:solidFill>
                <a:latin typeface="Times New Roman" panose="02020603050405020304" pitchFamily="18" charset="0"/>
                <a:cs typeface="Times New Roman" panose="02020603050405020304" pitchFamily="18" charset="0"/>
              </a:rPr>
              <a:t>Giảng</a:t>
            </a:r>
            <a:r>
              <a:rPr lang="en-US" altLang="ko-KR" dirty="0">
                <a:solidFill>
                  <a:schemeClr val="tx1"/>
                </a:solidFill>
                <a:latin typeface="Times New Roman" panose="02020603050405020304" pitchFamily="18" charset="0"/>
                <a:cs typeface="Times New Roman" panose="02020603050405020304" pitchFamily="18" charset="0"/>
              </a:rPr>
              <a:t> </a:t>
            </a:r>
            <a:r>
              <a:rPr lang="en-US" altLang="ko-KR" dirty="0" err="1">
                <a:solidFill>
                  <a:schemeClr val="tx1"/>
                </a:solidFill>
                <a:latin typeface="Times New Roman" panose="02020603050405020304" pitchFamily="18" charset="0"/>
                <a:cs typeface="Times New Roman" panose="02020603050405020304" pitchFamily="18" charset="0"/>
              </a:rPr>
              <a:t>viên</a:t>
            </a:r>
            <a:r>
              <a:rPr lang="en-US" altLang="ko-KR" dirty="0">
                <a:solidFill>
                  <a:schemeClr val="tx1"/>
                </a:solidFill>
                <a:latin typeface="Times New Roman" panose="02020603050405020304" pitchFamily="18" charset="0"/>
                <a:cs typeface="Times New Roman" panose="02020603050405020304" pitchFamily="18" charset="0"/>
              </a:rPr>
              <a:t> </a:t>
            </a:r>
            <a:r>
              <a:rPr lang="en-US" altLang="ko-KR" dirty="0" err="1">
                <a:solidFill>
                  <a:schemeClr val="tx1"/>
                </a:solidFill>
                <a:latin typeface="Times New Roman" panose="02020603050405020304" pitchFamily="18" charset="0"/>
                <a:cs typeface="Times New Roman" panose="02020603050405020304" pitchFamily="18" charset="0"/>
              </a:rPr>
              <a:t>Khoa</a:t>
            </a:r>
            <a:r>
              <a:rPr lang="en-US" altLang="ko-KR" dirty="0">
                <a:solidFill>
                  <a:schemeClr val="tx1"/>
                </a:solidFill>
                <a:latin typeface="Times New Roman" panose="02020603050405020304" pitchFamily="18" charset="0"/>
                <a:cs typeface="Times New Roman" panose="02020603050405020304" pitchFamily="18" charset="0"/>
              </a:rPr>
              <a:t> CNTT – ĐH </a:t>
            </a:r>
            <a:r>
              <a:rPr lang="en-US" altLang="ko-KR" dirty="0" err="1">
                <a:solidFill>
                  <a:schemeClr val="tx1"/>
                </a:solidFill>
                <a:latin typeface="Times New Roman" panose="02020603050405020304" pitchFamily="18" charset="0"/>
                <a:cs typeface="Times New Roman" panose="02020603050405020304" pitchFamily="18" charset="0"/>
              </a:rPr>
              <a:t>Duy</a:t>
            </a:r>
            <a:r>
              <a:rPr lang="en-US" altLang="ko-KR" dirty="0">
                <a:solidFill>
                  <a:schemeClr val="tx1"/>
                </a:solidFill>
                <a:latin typeface="Times New Roman" panose="02020603050405020304" pitchFamily="18" charset="0"/>
                <a:cs typeface="Times New Roman" panose="02020603050405020304" pitchFamily="18" charset="0"/>
              </a:rPr>
              <a:t> </a:t>
            </a:r>
            <a:r>
              <a:rPr lang="en-US" altLang="ko-KR" dirty="0" err="1">
                <a:solidFill>
                  <a:schemeClr val="tx1"/>
                </a:solidFill>
                <a:latin typeface="Times New Roman" panose="02020603050405020304" pitchFamily="18" charset="0"/>
                <a:cs typeface="Times New Roman" panose="02020603050405020304" pitchFamily="18" charset="0"/>
              </a:rPr>
              <a:t>Tân</a:t>
            </a:r>
            <a:endParaRPr lang="en-US" altLang="ko-KR" dirty="0">
              <a:solidFill>
                <a:schemeClr val="tx1"/>
              </a:solidFill>
              <a:latin typeface="Times New Roman" panose="02020603050405020304" pitchFamily="18" charset="0"/>
              <a:cs typeface="Times New Roman" panose="02020603050405020304" pitchFamily="18" charset="0"/>
            </a:endParaRPr>
          </a:p>
          <a:p>
            <a:pPr lvl="0" algn="ctr"/>
            <a:r>
              <a:rPr lang="en-US" altLang="ko-KR" dirty="0">
                <a:solidFill>
                  <a:schemeClr val="tx1"/>
                </a:solidFill>
                <a:latin typeface="Times New Roman" panose="02020603050405020304" pitchFamily="18" charset="0"/>
                <a:cs typeface="Times New Roman" panose="02020603050405020304" pitchFamily="18" charset="0"/>
              </a:rPr>
              <a:t>Email: </a:t>
            </a:r>
            <a:r>
              <a:rPr lang="en-GB" dirty="0">
                <a:solidFill>
                  <a:schemeClr val="tx1"/>
                </a:solidFill>
                <a:latin typeface="Times New Roman" panose="02020603050405020304" pitchFamily="18" charset="0"/>
                <a:cs typeface="Times New Roman" panose="02020603050405020304" pitchFamily="18" charset="0"/>
              </a:rPr>
              <a:t>phanlong92@gmail.com </a:t>
            </a:r>
            <a:endParaRPr lang="en-US" altLang="ko-KR" dirty="0">
              <a:solidFill>
                <a:schemeClr val="tx1"/>
              </a:solidFill>
              <a:latin typeface="Times New Roman" panose="02020603050405020304" pitchFamily="18" charset="0"/>
              <a:cs typeface="Times New Roman" panose="02020603050405020304" pitchFamily="18" charset="0"/>
            </a:endParaRPr>
          </a:p>
          <a:p>
            <a:pPr lvl="0" algn="ctr"/>
            <a:endParaRPr lang="en-US" altLang="ko-KR"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11C745C-AE4E-DDCB-D0E0-423E516B7FE2}"/>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a:t>
            </a:r>
          </a:p>
        </p:txBody>
      </p:sp>
      <p:pic>
        <p:nvPicPr>
          <p:cNvPr id="6" name="Picture 5">
            <a:extLst>
              <a:ext uri="{FF2B5EF4-FFF2-40B4-BE49-F238E27FC236}">
                <a16:creationId xmlns:a16="http://schemas.microsoft.com/office/drawing/2014/main" id="{833F59F8-F936-CC9B-F447-F13FA859537B}"/>
              </a:ext>
            </a:extLst>
          </p:cNvPr>
          <p:cNvPicPr>
            <a:picLocks noChangeAspect="1"/>
          </p:cNvPicPr>
          <p:nvPr/>
        </p:nvPicPr>
        <p:blipFill>
          <a:blip r:embed="rId4"/>
          <a:stretch>
            <a:fillRect/>
          </a:stretch>
        </p:blipFill>
        <p:spPr>
          <a:xfrm>
            <a:off x="483141" y="2156446"/>
            <a:ext cx="3398195" cy="2545107"/>
          </a:xfrm>
          <a:prstGeom prst="rect">
            <a:avLst/>
          </a:prstGeom>
        </p:spPr>
      </p:pic>
    </p:spTree>
    <p:extLst>
      <p:ext uri="{BB962C8B-B14F-4D97-AF65-F5344CB8AC3E}">
        <p14:creationId xmlns:p14="http://schemas.microsoft.com/office/powerpoint/2010/main" val="1470107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132" y="515064"/>
            <a:ext cx="6290725" cy="540328"/>
          </a:xfrm>
        </p:spPr>
        <p:txBody>
          <a:bodyPr/>
          <a:lstStyle/>
          <a:p>
            <a:r>
              <a:rPr lang="en-US" sz="3000" b="1" dirty="0">
                <a:solidFill>
                  <a:srgbClr val="C00000"/>
                </a:solidFill>
              </a:rPr>
              <a:t>Sprint 1</a:t>
            </a:r>
            <a:r>
              <a:rPr lang="en-US" sz="3000" b="1" dirty="0"/>
              <a:t> : </a:t>
            </a:r>
            <a:r>
              <a:rPr lang="en-US" sz="3000" b="1" dirty="0" err="1"/>
              <a:t>Burndown</a:t>
            </a:r>
            <a:r>
              <a:rPr lang="en-US" sz="3000" b="1" dirty="0"/>
              <a:t> Chart</a:t>
            </a:r>
          </a:p>
        </p:txBody>
      </p:sp>
      <p:sp>
        <p:nvSpPr>
          <p:cNvPr id="5" name="Rectangle 4">
            <a:extLst>
              <a:ext uri="{FF2B5EF4-FFF2-40B4-BE49-F238E27FC236}">
                <a16:creationId xmlns:a16="http://schemas.microsoft.com/office/drawing/2014/main" id="{91BD12BC-B5A5-5228-C49B-C0BE67AB05F2}"/>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28</a:t>
            </a:r>
          </a:p>
        </p:txBody>
      </p:sp>
      <p:pic>
        <p:nvPicPr>
          <p:cNvPr id="7" name="Picture 6">
            <a:extLst>
              <a:ext uri="{FF2B5EF4-FFF2-40B4-BE49-F238E27FC236}">
                <a16:creationId xmlns:a16="http://schemas.microsoft.com/office/drawing/2014/main" id="{7CE918BC-6B1B-B502-9632-B6B78B85C0E6}"/>
              </a:ext>
            </a:extLst>
          </p:cNvPr>
          <p:cNvPicPr>
            <a:picLocks noChangeAspect="1"/>
          </p:cNvPicPr>
          <p:nvPr/>
        </p:nvPicPr>
        <p:blipFill>
          <a:blip r:embed="rId2"/>
          <a:stretch>
            <a:fillRect/>
          </a:stretch>
        </p:blipFill>
        <p:spPr>
          <a:xfrm>
            <a:off x="1946386" y="1124211"/>
            <a:ext cx="8299227" cy="4952908"/>
          </a:xfrm>
          <a:prstGeom prst="rect">
            <a:avLst/>
          </a:prstGeom>
        </p:spPr>
      </p:pic>
    </p:spTree>
    <p:extLst>
      <p:ext uri="{BB962C8B-B14F-4D97-AF65-F5344CB8AC3E}">
        <p14:creationId xmlns:p14="http://schemas.microsoft.com/office/powerpoint/2010/main" val="1019948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132" y="515064"/>
            <a:ext cx="6290725" cy="540328"/>
          </a:xfrm>
        </p:spPr>
        <p:txBody>
          <a:bodyPr/>
          <a:lstStyle/>
          <a:p>
            <a:r>
              <a:rPr lang="en-US" sz="3000" b="1" dirty="0">
                <a:solidFill>
                  <a:srgbClr val="C00000"/>
                </a:solidFill>
              </a:rPr>
              <a:t>Sprint 2 </a:t>
            </a:r>
            <a:r>
              <a:rPr lang="en-US" sz="3000" b="1" dirty="0"/>
              <a:t>: </a:t>
            </a:r>
            <a:r>
              <a:rPr lang="en-US" sz="3000" b="1" dirty="0" err="1"/>
              <a:t>Burndown</a:t>
            </a:r>
            <a:r>
              <a:rPr lang="en-US" sz="3000" b="1" dirty="0"/>
              <a:t> Chart</a:t>
            </a:r>
          </a:p>
        </p:txBody>
      </p:sp>
      <p:sp>
        <p:nvSpPr>
          <p:cNvPr id="5" name="Rectangle 4">
            <a:extLst>
              <a:ext uri="{FF2B5EF4-FFF2-40B4-BE49-F238E27FC236}">
                <a16:creationId xmlns:a16="http://schemas.microsoft.com/office/drawing/2014/main" id="{74C4E429-B8D1-9B11-EAB7-4E29207CDB6B}"/>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29</a:t>
            </a:r>
          </a:p>
        </p:txBody>
      </p:sp>
      <p:pic>
        <p:nvPicPr>
          <p:cNvPr id="6" name="Picture 5">
            <a:extLst>
              <a:ext uri="{FF2B5EF4-FFF2-40B4-BE49-F238E27FC236}">
                <a16:creationId xmlns:a16="http://schemas.microsoft.com/office/drawing/2014/main" id="{D675323E-1776-0683-57A6-B0DE7B537137}"/>
              </a:ext>
            </a:extLst>
          </p:cNvPr>
          <p:cNvPicPr>
            <a:picLocks noChangeAspect="1"/>
          </p:cNvPicPr>
          <p:nvPr/>
        </p:nvPicPr>
        <p:blipFill>
          <a:blip r:embed="rId2"/>
          <a:stretch>
            <a:fillRect/>
          </a:stretch>
        </p:blipFill>
        <p:spPr>
          <a:xfrm>
            <a:off x="1545008" y="1055392"/>
            <a:ext cx="9101984" cy="5043851"/>
          </a:xfrm>
          <a:prstGeom prst="rect">
            <a:avLst/>
          </a:prstGeom>
        </p:spPr>
      </p:pic>
    </p:spTree>
    <p:extLst>
      <p:ext uri="{BB962C8B-B14F-4D97-AF65-F5344CB8AC3E}">
        <p14:creationId xmlns:p14="http://schemas.microsoft.com/office/powerpoint/2010/main" val="2421550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132" y="515064"/>
            <a:ext cx="6290725" cy="540328"/>
          </a:xfrm>
        </p:spPr>
        <p:txBody>
          <a:bodyPr/>
          <a:lstStyle/>
          <a:p>
            <a:r>
              <a:rPr lang="en-US" sz="3000" b="1" dirty="0">
                <a:solidFill>
                  <a:srgbClr val="C00000"/>
                </a:solidFill>
              </a:rPr>
              <a:t>Sprint 3</a:t>
            </a:r>
            <a:r>
              <a:rPr lang="en-US" sz="3000" b="1" dirty="0"/>
              <a:t> : </a:t>
            </a:r>
            <a:r>
              <a:rPr lang="en-US" sz="3000" b="1" dirty="0" err="1"/>
              <a:t>Burndown</a:t>
            </a:r>
            <a:r>
              <a:rPr lang="en-US" sz="3000" b="1" dirty="0"/>
              <a:t> Chart</a:t>
            </a:r>
          </a:p>
        </p:txBody>
      </p:sp>
      <p:sp>
        <p:nvSpPr>
          <p:cNvPr id="5" name="Rectangle 4">
            <a:extLst>
              <a:ext uri="{FF2B5EF4-FFF2-40B4-BE49-F238E27FC236}">
                <a16:creationId xmlns:a16="http://schemas.microsoft.com/office/drawing/2014/main" id="{D27D3C48-C413-5B16-FFC0-27A65375C06C}"/>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30</a:t>
            </a:r>
          </a:p>
        </p:txBody>
      </p:sp>
      <p:pic>
        <p:nvPicPr>
          <p:cNvPr id="6" name="Picture 5">
            <a:extLst>
              <a:ext uri="{FF2B5EF4-FFF2-40B4-BE49-F238E27FC236}">
                <a16:creationId xmlns:a16="http://schemas.microsoft.com/office/drawing/2014/main" id="{7F66C9BD-3CB7-DC19-3704-0FD826E7A96F}"/>
              </a:ext>
            </a:extLst>
          </p:cNvPr>
          <p:cNvPicPr>
            <a:picLocks noChangeAspect="1"/>
          </p:cNvPicPr>
          <p:nvPr/>
        </p:nvPicPr>
        <p:blipFill>
          <a:blip r:embed="rId2"/>
          <a:stretch>
            <a:fillRect/>
          </a:stretch>
        </p:blipFill>
        <p:spPr>
          <a:xfrm>
            <a:off x="1544237" y="1055392"/>
            <a:ext cx="9312387" cy="4839570"/>
          </a:xfrm>
          <a:prstGeom prst="rect">
            <a:avLst/>
          </a:prstGeom>
        </p:spPr>
      </p:pic>
    </p:spTree>
    <p:extLst>
      <p:ext uri="{BB962C8B-B14F-4D97-AF65-F5344CB8AC3E}">
        <p14:creationId xmlns:p14="http://schemas.microsoft.com/office/powerpoint/2010/main" val="4206865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36E8B-9021-401E-88BD-5F42493B6394}"/>
              </a:ext>
            </a:extLst>
          </p:cNvPr>
          <p:cNvSpPr>
            <a:spLocks noGrp="1"/>
          </p:cNvSpPr>
          <p:nvPr>
            <p:ph type="title"/>
          </p:nvPr>
        </p:nvSpPr>
        <p:spPr>
          <a:xfrm>
            <a:off x="1253075" y="649700"/>
            <a:ext cx="9753600" cy="624918"/>
          </a:xfrm>
        </p:spPr>
        <p:txBody>
          <a:bodyPr/>
          <a:lstStyle/>
          <a:p>
            <a:r>
              <a:rPr lang="en-US" sz="3000" b="1" dirty="0" err="1">
                <a:solidFill>
                  <a:srgbClr val="C00000"/>
                </a:solidFill>
              </a:rPr>
              <a:t>Công</a:t>
            </a:r>
            <a:r>
              <a:rPr lang="en-US" sz="3000" b="1" dirty="0">
                <a:solidFill>
                  <a:srgbClr val="C00000"/>
                </a:solidFill>
              </a:rPr>
              <a:t> </a:t>
            </a:r>
            <a:r>
              <a:rPr lang="en-US" sz="3000" b="1" dirty="0" err="1">
                <a:solidFill>
                  <a:srgbClr val="C00000"/>
                </a:solidFill>
              </a:rPr>
              <a:t>nghệ</a:t>
            </a:r>
            <a:r>
              <a:rPr lang="en-US" sz="3000" b="1" dirty="0">
                <a:solidFill>
                  <a:srgbClr val="C00000"/>
                </a:solidFill>
              </a:rPr>
              <a:t> </a:t>
            </a:r>
            <a:r>
              <a:rPr lang="en-US" sz="3000" b="1" dirty="0" err="1">
                <a:solidFill>
                  <a:srgbClr val="C00000"/>
                </a:solidFill>
              </a:rPr>
              <a:t>sử</a:t>
            </a:r>
            <a:r>
              <a:rPr lang="en-US" sz="3000" b="1" dirty="0">
                <a:solidFill>
                  <a:srgbClr val="C00000"/>
                </a:solidFill>
              </a:rPr>
              <a:t> </a:t>
            </a:r>
            <a:r>
              <a:rPr lang="en-US" sz="3000" b="1" dirty="0" err="1">
                <a:solidFill>
                  <a:srgbClr val="C00000"/>
                </a:solidFill>
              </a:rPr>
              <a:t>dụng</a:t>
            </a:r>
            <a:endParaRPr lang="en-US" sz="3000" b="1" dirty="0">
              <a:solidFill>
                <a:srgbClr val="C00000"/>
              </a:solidFill>
            </a:endParaRPr>
          </a:p>
        </p:txBody>
      </p:sp>
      <p:sp>
        <p:nvSpPr>
          <p:cNvPr id="6" name="TextBox 5">
            <a:extLst>
              <a:ext uri="{FF2B5EF4-FFF2-40B4-BE49-F238E27FC236}">
                <a16:creationId xmlns:a16="http://schemas.microsoft.com/office/drawing/2014/main" id="{E7D54873-3710-3470-9BC0-72A0B5D7B140}"/>
              </a:ext>
            </a:extLst>
          </p:cNvPr>
          <p:cNvSpPr txBox="1"/>
          <p:nvPr/>
        </p:nvSpPr>
        <p:spPr>
          <a:xfrm>
            <a:off x="2981409" y="1647929"/>
            <a:ext cx="3350566" cy="85484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sz="2400" dirty="0" err="1">
                <a:latin typeface="+mn-lt"/>
              </a:rPr>
              <a:t>ReacJS</a:t>
            </a:r>
            <a:r>
              <a:rPr lang="en-US" sz="2400" dirty="0">
                <a:latin typeface="+mn-lt"/>
              </a:rPr>
              <a:t> + Tailwind</a:t>
            </a:r>
          </a:p>
        </p:txBody>
      </p:sp>
      <p:sp>
        <p:nvSpPr>
          <p:cNvPr id="3" name="Rectangle 2">
            <a:extLst>
              <a:ext uri="{FF2B5EF4-FFF2-40B4-BE49-F238E27FC236}">
                <a16:creationId xmlns:a16="http://schemas.microsoft.com/office/drawing/2014/main" id="{681C30C6-3D0D-148A-A2E9-F2E5C7624A87}"/>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31</a:t>
            </a:r>
          </a:p>
        </p:txBody>
      </p:sp>
      <p:sp>
        <p:nvSpPr>
          <p:cNvPr id="4" name="TextBox 3">
            <a:extLst>
              <a:ext uri="{FF2B5EF4-FFF2-40B4-BE49-F238E27FC236}">
                <a16:creationId xmlns:a16="http://schemas.microsoft.com/office/drawing/2014/main" id="{C0CC44DA-7FB6-129A-4790-FF7B28A8C183}"/>
              </a:ext>
            </a:extLst>
          </p:cNvPr>
          <p:cNvSpPr txBox="1"/>
          <p:nvPr/>
        </p:nvSpPr>
        <p:spPr>
          <a:xfrm>
            <a:off x="2981409" y="3074958"/>
            <a:ext cx="3350566" cy="85484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sz="2400" dirty="0">
                <a:latin typeface="+mn-lt"/>
              </a:rPr>
              <a:t>MongoDB</a:t>
            </a:r>
          </a:p>
        </p:txBody>
      </p:sp>
      <p:sp>
        <p:nvSpPr>
          <p:cNvPr id="11" name="TextBox 10">
            <a:extLst>
              <a:ext uri="{FF2B5EF4-FFF2-40B4-BE49-F238E27FC236}">
                <a16:creationId xmlns:a16="http://schemas.microsoft.com/office/drawing/2014/main" id="{8722F358-A8C9-E682-AEBC-3656C1A7A896}"/>
              </a:ext>
            </a:extLst>
          </p:cNvPr>
          <p:cNvSpPr txBox="1"/>
          <p:nvPr/>
        </p:nvSpPr>
        <p:spPr>
          <a:xfrm>
            <a:off x="2981409" y="4247921"/>
            <a:ext cx="3350566" cy="85484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sz="2400" dirty="0">
                <a:latin typeface="+mn-lt"/>
              </a:rPr>
              <a:t>NodeJS(Express)</a:t>
            </a:r>
          </a:p>
        </p:txBody>
      </p:sp>
      <p:sp>
        <p:nvSpPr>
          <p:cNvPr id="5" name="AutoShape 2" descr="Xây dựng ứng dụng NodeJS + Framework ExpressJS + Template Engine Handlebars  + PostgreSQL">
            <a:extLst>
              <a:ext uri="{FF2B5EF4-FFF2-40B4-BE49-F238E27FC236}">
                <a16:creationId xmlns:a16="http://schemas.microsoft.com/office/drawing/2014/main" id="{EBD1522F-9344-7D9E-A2CC-5ED76C58F242}"/>
              </a:ext>
            </a:extLst>
          </p:cNvPr>
          <p:cNvSpPr>
            <a:spLocks noChangeAspect="1" noChangeArrowheads="1"/>
          </p:cNvSpPr>
          <p:nvPr/>
        </p:nvSpPr>
        <p:spPr bwMode="auto">
          <a:xfrm>
            <a:off x="5943599" y="3276599"/>
            <a:ext cx="2324911" cy="23249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descr="A green background with white text and black hexagons&#10;&#10;AI-generated content may be incorrect.">
            <a:extLst>
              <a:ext uri="{FF2B5EF4-FFF2-40B4-BE49-F238E27FC236}">
                <a16:creationId xmlns:a16="http://schemas.microsoft.com/office/drawing/2014/main" id="{9E4C710F-D884-5B7F-E50B-BD4C3EC2DC48}"/>
              </a:ext>
            </a:extLst>
          </p:cNvPr>
          <p:cNvPicPr>
            <a:picLocks noChangeAspect="1"/>
          </p:cNvPicPr>
          <p:nvPr/>
        </p:nvPicPr>
        <p:blipFill>
          <a:blip r:embed="rId2"/>
          <a:stretch>
            <a:fillRect/>
          </a:stretch>
        </p:blipFill>
        <p:spPr>
          <a:xfrm>
            <a:off x="6579736" y="4396799"/>
            <a:ext cx="1616111" cy="908940"/>
          </a:xfrm>
          <a:prstGeom prst="rect">
            <a:avLst/>
          </a:prstGeom>
        </p:spPr>
      </p:pic>
      <p:pic>
        <p:nvPicPr>
          <p:cNvPr id="1028" name="Picture 4" descr="MongoDB for VS Code - Visual Studio Marketplace">
            <a:extLst>
              <a:ext uri="{FF2B5EF4-FFF2-40B4-BE49-F238E27FC236}">
                <a16:creationId xmlns:a16="http://schemas.microsoft.com/office/drawing/2014/main" id="{73DCD1CE-C02D-5B44-FD76-CA90B70AC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320" y="2928460"/>
            <a:ext cx="1147844" cy="11478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act – Wikipedia tiếng Việt">
            <a:extLst>
              <a:ext uri="{FF2B5EF4-FFF2-40B4-BE49-F238E27FC236}">
                <a16:creationId xmlns:a16="http://schemas.microsoft.com/office/drawing/2014/main" id="{CD3F73A0-2438-4FA3-4D7C-04E15E44B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632" y="1606255"/>
            <a:ext cx="1125532" cy="10017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ailwind Css Best Practices and Techniques - Webkul Blog">
            <a:extLst>
              <a:ext uri="{FF2B5EF4-FFF2-40B4-BE49-F238E27FC236}">
                <a16:creationId xmlns:a16="http://schemas.microsoft.com/office/drawing/2014/main" id="{107F5E23-016C-B3C6-7E06-610582E43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2844" y="1472517"/>
            <a:ext cx="2809080" cy="140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513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075" y="649700"/>
            <a:ext cx="9753600" cy="708453"/>
          </a:xfrm>
        </p:spPr>
        <p:txBody>
          <a:bodyPr/>
          <a:lstStyle/>
          <a:p>
            <a:r>
              <a:rPr lang="en-US" sz="3000" b="1" dirty="0" err="1">
                <a:solidFill>
                  <a:srgbClr val="C00000"/>
                </a:solidFill>
              </a:rPr>
              <a:t>Công</a:t>
            </a:r>
            <a:r>
              <a:rPr lang="en-US" sz="3000" b="1" dirty="0">
                <a:solidFill>
                  <a:srgbClr val="C00000"/>
                </a:solidFill>
              </a:rPr>
              <a:t> </a:t>
            </a:r>
            <a:r>
              <a:rPr lang="en-US" sz="3000" b="1" dirty="0" err="1">
                <a:solidFill>
                  <a:srgbClr val="C00000"/>
                </a:solidFill>
              </a:rPr>
              <a:t>cụ</a:t>
            </a:r>
            <a:r>
              <a:rPr lang="en-US" sz="3000" b="1" dirty="0">
                <a:solidFill>
                  <a:srgbClr val="C00000"/>
                </a:solidFill>
              </a:rPr>
              <a:t> </a:t>
            </a:r>
            <a:r>
              <a:rPr lang="en-US" sz="3000" b="1" dirty="0" err="1">
                <a:solidFill>
                  <a:srgbClr val="C00000"/>
                </a:solidFill>
              </a:rPr>
              <a:t>quản</a:t>
            </a:r>
            <a:r>
              <a:rPr lang="en-US" sz="3000" b="1" dirty="0">
                <a:solidFill>
                  <a:srgbClr val="C00000"/>
                </a:solidFill>
              </a:rPr>
              <a:t> </a:t>
            </a:r>
            <a:r>
              <a:rPr lang="en-US" sz="3000" b="1" dirty="0" err="1">
                <a:solidFill>
                  <a:srgbClr val="C00000"/>
                </a:solidFill>
              </a:rPr>
              <a:t>lý</a:t>
            </a:r>
            <a:endParaRPr lang="en-US" sz="3000" b="1" dirty="0">
              <a:solidFill>
                <a:srgbClr val="C00000"/>
              </a:solidFill>
            </a:endParaRPr>
          </a:p>
        </p:txBody>
      </p:sp>
      <p:sp>
        <p:nvSpPr>
          <p:cNvPr id="3" name="Rectangle 2"/>
          <p:cNvSpPr/>
          <p:nvPr/>
        </p:nvSpPr>
        <p:spPr>
          <a:xfrm>
            <a:off x="3950580" y="1691148"/>
            <a:ext cx="1722633" cy="854849"/>
          </a:xfrm>
          <a:prstGeom prst="rect">
            <a:avLst/>
          </a:prstGeom>
        </p:spPr>
        <p:txBody>
          <a:bodyPr wrap="square">
            <a:spAutoFit/>
          </a:bodyPr>
          <a:lstStyle/>
          <a:p>
            <a:pPr marL="285750" indent="-285750">
              <a:lnSpc>
                <a:spcPct val="250000"/>
              </a:lnSpc>
              <a:buFont typeface="Arial" panose="020B0604020202020204" pitchFamily="34" charset="0"/>
              <a:buChar char="•"/>
            </a:pPr>
            <a:r>
              <a:rPr lang="en-US" sz="2400" dirty="0" err="1">
                <a:solidFill>
                  <a:srgbClr val="000000"/>
                </a:solidFill>
                <a:effectLst/>
                <a:latin typeface="+mj-lt"/>
                <a:ea typeface="Times New Roman" panose="02020603050405020304" pitchFamily="18" charset="0"/>
              </a:rPr>
              <a:t>Gi</a:t>
            </a:r>
            <a:r>
              <a:rPr lang="en-US" sz="2400" dirty="0" err="1">
                <a:effectLst/>
                <a:latin typeface="+mj-lt"/>
                <a:ea typeface="Times New Roman" panose="02020603050405020304" pitchFamily="18" charset="0"/>
              </a:rPr>
              <a:t>thub</a:t>
            </a:r>
            <a:endParaRPr lang="en-US" altLang="en-US" sz="2400" dirty="0">
              <a:latin typeface="+mj-lt"/>
            </a:endParaRPr>
          </a:p>
        </p:txBody>
      </p:sp>
      <p:sp>
        <p:nvSpPr>
          <p:cNvPr id="4" name="Rectangle 3">
            <a:extLst>
              <a:ext uri="{FF2B5EF4-FFF2-40B4-BE49-F238E27FC236}">
                <a16:creationId xmlns:a16="http://schemas.microsoft.com/office/drawing/2014/main" id="{9B383CFC-461E-6138-4D9F-12879B1096B4}"/>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32</a:t>
            </a:r>
          </a:p>
        </p:txBody>
      </p:sp>
      <p:pic>
        <p:nvPicPr>
          <p:cNvPr id="2050" name="Picture 2" descr="What is GitHub? - Pythia Foundations">
            <a:extLst>
              <a:ext uri="{FF2B5EF4-FFF2-40B4-BE49-F238E27FC236}">
                <a16:creationId xmlns:a16="http://schemas.microsoft.com/office/drawing/2014/main" id="{FC3CD135-3608-9C8B-413F-258BD7CB6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6748" y="1498944"/>
            <a:ext cx="1869737" cy="1047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82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9439" y="2187553"/>
            <a:ext cx="9753600" cy="1230600"/>
          </a:xfrm>
        </p:spPr>
        <p:txBody>
          <a:bodyPr/>
          <a:lstStyle/>
          <a:p>
            <a:r>
              <a:rPr lang="en-US" sz="5400" b="1" dirty="0">
                <a:solidFill>
                  <a:srgbClr val="0066CC"/>
                </a:solidFill>
              </a:rPr>
              <a:t>IX. REFLECTION</a:t>
            </a:r>
          </a:p>
        </p:txBody>
      </p:sp>
      <p:sp>
        <p:nvSpPr>
          <p:cNvPr id="3" name="Rectangle 2"/>
          <p:cNvSpPr/>
          <p:nvPr/>
        </p:nvSpPr>
        <p:spPr>
          <a:xfrm>
            <a:off x="4228339" y="3372115"/>
            <a:ext cx="44958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4" name="Rectangle 3">
            <a:extLst>
              <a:ext uri="{FF2B5EF4-FFF2-40B4-BE49-F238E27FC236}">
                <a16:creationId xmlns:a16="http://schemas.microsoft.com/office/drawing/2014/main" id="{66952129-9671-2A2D-C23D-BFA56CC9E3C4}"/>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33</a:t>
            </a:r>
          </a:p>
        </p:txBody>
      </p:sp>
    </p:spTree>
    <p:extLst>
      <p:ext uri="{BB962C8B-B14F-4D97-AF65-F5344CB8AC3E}">
        <p14:creationId xmlns:p14="http://schemas.microsoft.com/office/powerpoint/2010/main" val="1115915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45" y="990888"/>
            <a:ext cx="2798619" cy="721900"/>
          </a:xfrm>
        </p:spPr>
        <p:txBody>
          <a:bodyPr/>
          <a:lstStyle/>
          <a:p>
            <a:r>
              <a:rPr lang="en-US" sz="3000" b="1" dirty="0" err="1">
                <a:solidFill>
                  <a:srgbClr val="C00000"/>
                </a:solidFill>
              </a:rPr>
              <a:t>Ưu</a:t>
            </a:r>
            <a:r>
              <a:rPr lang="en-US" sz="3000" b="1" dirty="0">
                <a:solidFill>
                  <a:srgbClr val="C00000"/>
                </a:solidFill>
              </a:rPr>
              <a:t> </a:t>
            </a:r>
            <a:r>
              <a:rPr lang="en-US" sz="3000" b="1" dirty="0" err="1">
                <a:solidFill>
                  <a:srgbClr val="C00000"/>
                </a:solidFill>
              </a:rPr>
              <a:t>điểm</a:t>
            </a:r>
            <a:endParaRPr lang="en-US" sz="3000" b="1" dirty="0">
              <a:solidFill>
                <a:srgbClr val="C00000"/>
              </a:solidFill>
            </a:endParaRPr>
          </a:p>
        </p:txBody>
      </p:sp>
      <p:sp>
        <p:nvSpPr>
          <p:cNvPr id="7" name="Rectangle 4"/>
          <p:cNvSpPr>
            <a:spLocks noChangeArrowheads="1"/>
          </p:cNvSpPr>
          <p:nvPr/>
        </p:nvSpPr>
        <p:spPr bwMode="auto">
          <a:xfrm>
            <a:off x="1717965" y="1712788"/>
            <a:ext cx="8575964" cy="339433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300" dirty="0" err="1">
                <a:solidFill>
                  <a:schemeClr val="tx1"/>
                </a:solidFill>
                <a:latin typeface="Times New Roman" panose="02020603050405020304" pitchFamily="18" charset="0"/>
                <a:cs typeface="Times New Roman" panose="02020603050405020304" pitchFamily="18" charset="0"/>
              </a:rPr>
              <a:t>Giảng</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viên</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hướng</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dẫn</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rất</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nhiệt</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tình</a:t>
            </a:r>
            <a:endParaRPr lang="en-US" altLang="en-US" sz="2300" dirty="0">
              <a:solidFill>
                <a:schemeClr val="tx1"/>
              </a:solidFill>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300" dirty="0" err="1">
                <a:solidFill>
                  <a:schemeClr val="tx1"/>
                </a:solidFill>
                <a:latin typeface="Times New Roman" panose="02020603050405020304" pitchFamily="18" charset="0"/>
                <a:cs typeface="Times New Roman" panose="02020603050405020304" pitchFamily="18" charset="0"/>
              </a:rPr>
              <a:t>Tất</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cả</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các</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thành</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viên</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nỗ</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lực,cố</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gắng</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để</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hoàn</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thành</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dự</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án</a:t>
            </a: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lvl="2" indent="-342900">
              <a:lnSpc>
                <a:spcPct val="200000"/>
              </a:lnSpc>
              <a:buFont typeface="Wingdings" panose="05000000000000000000" pitchFamily="2" charset="2"/>
              <a:buChar char="Ø"/>
            </a:pPr>
            <a:r>
              <a:rPr lang="en-US" sz="2300" dirty="0" err="1">
                <a:solidFill>
                  <a:schemeClr val="tx1"/>
                </a:solidFill>
                <a:latin typeface="Times New Roman" panose="02020603050405020304" pitchFamily="18" charset="0"/>
                <a:cs typeface="Times New Roman" panose="02020603050405020304" pitchFamily="18" charset="0"/>
              </a:rPr>
              <a:t>Thực</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hiện</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tốt</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về</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phạm</a:t>
            </a:r>
            <a:r>
              <a:rPr lang="en-US" sz="2300" dirty="0">
                <a:solidFill>
                  <a:schemeClr val="tx1"/>
                </a:solidFill>
                <a:latin typeface="Times New Roman" panose="02020603050405020304" pitchFamily="18" charset="0"/>
                <a:cs typeface="Times New Roman" panose="02020603050405020304" pitchFamily="18" charset="0"/>
              </a:rPr>
              <a:t> vi, </a:t>
            </a:r>
            <a:r>
              <a:rPr lang="en-US" sz="2300" dirty="0" err="1">
                <a:solidFill>
                  <a:schemeClr val="tx1"/>
                </a:solidFill>
                <a:latin typeface="Times New Roman" panose="02020603050405020304" pitchFamily="18" charset="0"/>
                <a:cs typeface="Times New Roman" panose="02020603050405020304" pitchFamily="18" charset="0"/>
              </a:rPr>
              <a:t>mục</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tiêu</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của</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dự</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án</a:t>
            </a:r>
            <a:r>
              <a:rPr lang="vi-VN" sz="2300" dirty="0">
                <a:solidFill>
                  <a:schemeClr val="tx1"/>
                </a:solidFill>
                <a:latin typeface="Times New Roman" panose="02020603050405020304" pitchFamily="18" charset="0"/>
                <a:cs typeface="Times New Roman" panose="02020603050405020304" pitchFamily="18" charset="0"/>
              </a:rPr>
              <a:t>.</a:t>
            </a:r>
            <a:endParaRPr lang="en-US" sz="2300" dirty="0">
              <a:solidFill>
                <a:schemeClr val="tx1"/>
              </a:solidFill>
              <a:latin typeface="Times New Roman" panose="02020603050405020304" pitchFamily="18" charset="0"/>
              <a:cs typeface="Times New Roman" panose="02020603050405020304" pitchFamily="18" charset="0"/>
            </a:endParaRPr>
          </a:p>
          <a:p>
            <a:pPr marL="342900" lvl="2" indent="-342900">
              <a:lnSpc>
                <a:spcPct val="200000"/>
              </a:lnSpc>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Hoàn </a:t>
            </a:r>
            <a:r>
              <a:rPr lang="en-US" sz="2300" dirty="0" err="1">
                <a:solidFill>
                  <a:schemeClr val="tx1"/>
                </a:solidFill>
                <a:latin typeface="Times New Roman" panose="02020603050405020304" pitchFamily="18" charset="0"/>
                <a:cs typeface="Times New Roman" panose="02020603050405020304" pitchFamily="18" charset="0"/>
              </a:rPr>
              <a:t>thành</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công</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việc</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với</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tỷ</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lệ</a:t>
            </a:r>
            <a:r>
              <a:rPr lang="en-US" sz="2300" dirty="0">
                <a:solidFill>
                  <a:schemeClr val="tx1"/>
                </a:solidFill>
                <a:latin typeface="Times New Roman" panose="02020603050405020304" pitchFamily="18" charset="0"/>
                <a:cs typeface="Times New Roman" panose="02020603050405020304" pitchFamily="18" charset="0"/>
              </a:rPr>
              <a:t> 98%</a:t>
            </a:r>
            <a:r>
              <a:rPr lang="vi-VN" sz="2300" dirty="0">
                <a:solidFill>
                  <a:schemeClr val="tx1"/>
                </a:solidFill>
                <a:latin typeface="Times New Roman" panose="02020603050405020304" pitchFamily="18" charset="0"/>
                <a:cs typeface="Times New Roman" panose="02020603050405020304" pitchFamily="18" charset="0"/>
              </a:rPr>
              <a:t>.</a:t>
            </a:r>
            <a:endParaRPr lang="en-US" sz="2300" dirty="0">
              <a:solidFill>
                <a:schemeClr val="tx1"/>
              </a:solidFill>
              <a:latin typeface="Times New Roman" panose="02020603050405020304" pitchFamily="18" charset="0"/>
              <a:cs typeface="Times New Roman" panose="02020603050405020304" pitchFamily="18" charset="0"/>
            </a:endParaRPr>
          </a:p>
          <a:p>
            <a:pPr marL="342900" lvl="2" indent="-342900">
              <a:lnSpc>
                <a:spcPct val="200000"/>
              </a:lnSpc>
              <a:buFont typeface="Wingdings" panose="05000000000000000000" pitchFamily="2" charset="2"/>
              <a:buChar char="Ø"/>
            </a:pPr>
            <a:r>
              <a:rPr lang="en-US" sz="2300" dirty="0" err="1">
                <a:solidFill>
                  <a:schemeClr val="tx1"/>
                </a:solidFill>
                <a:latin typeface="Times New Roman" panose="02020603050405020304" pitchFamily="18" charset="0"/>
                <a:cs typeface="Times New Roman" panose="02020603050405020304" pitchFamily="18" charset="0"/>
              </a:rPr>
              <a:t>Nắm</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bắt</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được</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quy</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trình</a:t>
            </a:r>
            <a:r>
              <a:rPr lang="en-US" sz="2300" dirty="0">
                <a:solidFill>
                  <a:schemeClr val="tx1"/>
                </a:solidFill>
                <a:latin typeface="Times New Roman" panose="02020603050405020304" pitchFamily="18" charset="0"/>
                <a:cs typeface="Times New Roman" panose="02020603050405020304" pitchFamily="18" charset="0"/>
              </a:rPr>
              <a:t> Scrum </a:t>
            </a:r>
            <a:r>
              <a:rPr lang="en-US" sz="2300" dirty="0" err="1">
                <a:solidFill>
                  <a:schemeClr val="tx1"/>
                </a:solidFill>
                <a:latin typeface="Times New Roman" panose="02020603050405020304" pitchFamily="18" charset="0"/>
                <a:cs typeface="Times New Roman" panose="02020603050405020304" pitchFamily="18" charset="0"/>
              </a:rPr>
              <a:t>và</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áp</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dụng</a:t>
            </a:r>
            <a:r>
              <a:rPr lang="en-US" sz="2300" dirty="0">
                <a:solidFill>
                  <a:schemeClr val="tx1"/>
                </a:solidFill>
                <a:latin typeface="Times New Roman" panose="02020603050405020304" pitchFamily="18" charset="0"/>
                <a:cs typeface="Times New Roman" panose="02020603050405020304" pitchFamily="18" charset="0"/>
              </a:rPr>
              <a:t> Scrum </a:t>
            </a:r>
            <a:r>
              <a:rPr lang="en-US" sz="2300" dirty="0" err="1">
                <a:solidFill>
                  <a:schemeClr val="tx1"/>
                </a:solidFill>
                <a:latin typeface="Times New Roman" panose="02020603050405020304" pitchFamily="18" charset="0"/>
                <a:cs typeface="Times New Roman" panose="02020603050405020304" pitchFamily="18" charset="0"/>
              </a:rPr>
              <a:t>vào</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thực</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tế</a:t>
            </a:r>
            <a:r>
              <a:rPr lang="vi-VN" sz="2300" dirty="0">
                <a:solidFill>
                  <a:schemeClr val="tx1"/>
                </a:solidFill>
                <a:latin typeface="Times New Roman" panose="02020603050405020304" pitchFamily="18" charset="0"/>
                <a:cs typeface="Times New Roman" panose="02020603050405020304" pitchFamily="18" charset="0"/>
              </a:rPr>
              <a:t>.</a:t>
            </a:r>
            <a:endParaRPr lang="en-US" sz="2300"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84C8591-B1E8-801A-905F-8B649C30C766}"/>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34</a:t>
            </a:r>
          </a:p>
        </p:txBody>
      </p:sp>
    </p:spTree>
    <p:extLst>
      <p:ext uri="{BB962C8B-B14F-4D97-AF65-F5344CB8AC3E}">
        <p14:creationId xmlns:p14="http://schemas.microsoft.com/office/powerpoint/2010/main" val="1790822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838489"/>
            <a:ext cx="3117273" cy="721900"/>
          </a:xfrm>
        </p:spPr>
        <p:txBody>
          <a:bodyPr/>
          <a:lstStyle/>
          <a:p>
            <a:r>
              <a:rPr lang="en-US" sz="3000" b="1" dirty="0" err="1">
                <a:solidFill>
                  <a:srgbClr val="C00000"/>
                </a:solidFill>
              </a:rPr>
              <a:t>Nhược</a:t>
            </a:r>
            <a:r>
              <a:rPr lang="en-US" sz="3000" b="1" dirty="0">
                <a:solidFill>
                  <a:srgbClr val="C00000"/>
                </a:solidFill>
              </a:rPr>
              <a:t> </a:t>
            </a:r>
            <a:r>
              <a:rPr lang="en-US" sz="3000" b="1" dirty="0" err="1">
                <a:solidFill>
                  <a:srgbClr val="C00000"/>
                </a:solidFill>
              </a:rPr>
              <a:t>điểm</a:t>
            </a:r>
            <a:endParaRPr lang="en-US" sz="3000" b="1" dirty="0">
              <a:solidFill>
                <a:srgbClr val="C00000"/>
              </a:solidFill>
            </a:endParaRPr>
          </a:p>
        </p:txBody>
      </p:sp>
      <p:sp>
        <p:nvSpPr>
          <p:cNvPr id="7" name="Rectangle 4"/>
          <p:cNvSpPr>
            <a:spLocks noChangeArrowheads="1"/>
          </p:cNvSpPr>
          <p:nvPr/>
        </p:nvSpPr>
        <p:spPr bwMode="auto">
          <a:xfrm>
            <a:off x="1427018" y="2161531"/>
            <a:ext cx="9462655" cy="30866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342900" lvl="0" indent="-342900">
              <a:lnSpc>
                <a:spcPct val="150000"/>
              </a:lnSpc>
              <a:buFont typeface="Wingdings" panose="05000000000000000000" pitchFamily="2" charset="2"/>
              <a:buChar char="Ø"/>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cân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nhóm</a:t>
            </a:r>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Ø"/>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hoạch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giờ</a:t>
            </a:r>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Ø"/>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hiện</a:t>
            </a:r>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Ø"/>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xảy</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ra</a:t>
            </a:r>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Ø"/>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khỏi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nhóm</a:t>
            </a:r>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5618EA72-3684-4377-5DC7-5B8160D65CBA}"/>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35</a:t>
            </a:r>
          </a:p>
        </p:txBody>
      </p:sp>
    </p:spTree>
    <p:extLst>
      <p:ext uri="{BB962C8B-B14F-4D97-AF65-F5344CB8AC3E}">
        <p14:creationId xmlns:p14="http://schemas.microsoft.com/office/powerpoint/2010/main" val="545646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018" y="732740"/>
            <a:ext cx="3117273" cy="721900"/>
          </a:xfrm>
        </p:spPr>
        <p:txBody>
          <a:bodyPr/>
          <a:lstStyle/>
          <a:p>
            <a:r>
              <a:rPr lang="en-US" sz="3000" b="1" dirty="0" err="1">
                <a:solidFill>
                  <a:srgbClr val="C00000"/>
                </a:solidFill>
              </a:rPr>
              <a:t>Bài</a:t>
            </a:r>
            <a:r>
              <a:rPr lang="en-US" sz="3000" b="1" dirty="0">
                <a:solidFill>
                  <a:srgbClr val="C00000"/>
                </a:solidFill>
              </a:rPr>
              <a:t> </a:t>
            </a:r>
            <a:r>
              <a:rPr lang="en-US" sz="3000" b="1" dirty="0" err="1">
                <a:solidFill>
                  <a:srgbClr val="C00000"/>
                </a:solidFill>
              </a:rPr>
              <a:t>học</a:t>
            </a:r>
            <a:r>
              <a:rPr lang="en-US" sz="3000" b="1" dirty="0">
                <a:solidFill>
                  <a:srgbClr val="C00000"/>
                </a:solidFill>
              </a:rPr>
              <a:t> </a:t>
            </a:r>
            <a:r>
              <a:rPr lang="en-US" sz="3000" b="1" dirty="0" err="1">
                <a:solidFill>
                  <a:srgbClr val="C00000"/>
                </a:solidFill>
              </a:rPr>
              <a:t>kinh</a:t>
            </a:r>
            <a:r>
              <a:rPr lang="en-US" sz="3000" b="1" dirty="0">
                <a:solidFill>
                  <a:srgbClr val="C00000"/>
                </a:solidFill>
              </a:rPr>
              <a:t> </a:t>
            </a:r>
            <a:r>
              <a:rPr lang="en-US" sz="3000" b="1" dirty="0" err="1">
                <a:solidFill>
                  <a:srgbClr val="C00000"/>
                </a:solidFill>
              </a:rPr>
              <a:t>nghiệm</a:t>
            </a:r>
            <a:endParaRPr lang="en-US" sz="3000" b="1" dirty="0">
              <a:solidFill>
                <a:srgbClr val="C00000"/>
              </a:solidFill>
            </a:endParaRPr>
          </a:p>
        </p:txBody>
      </p:sp>
      <p:sp>
        <p:nvSpPr>
          <p:cNvPr id="7" name="Rectangle 4"/>
          <p:cNvSpPr>
            <a:spLocks noChangeArrowheads="1"/>
          </p:cNvSpPr>
          <p:nvPr/>
        </p:nvSpPr>
        <p:spPr bwMode="auto">
          <a:xfrm>
            <a:off x="1427018" y="1563185"/>
            <a:ext cx="9462655" cy="39783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2300" b="0" i="0" u="none" strike="noStrike" cap="none" normalizeH="0" baseline="0" dirty="0">
              <a:ln>
                <a:noFill/>
              </a:ln>
              <a:solidFill>
                <a:srgbClr val="202124"/>
              </a:solidFill>
              <a:effectLst/>
              <a:latin typeface="inherit"/>
            </a:endParaRPr>
          </a:p>
          <a:p>
            <a:pPr marL="342900" lvl="0" indent="-342900">
              <a:lnSpc>
                <a:spcPct val="150000"/>
              </a:lnSpc>
              <a:buFont typeface="Times New Roman" panose="02020603050405020304" pitchFamily="18" charset="0"/>
              <a:buChar char="-"/>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án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hoạch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bám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hoạch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Times New Roman" panose="02020603050405020304" pitchFamily="18" charset="0"/>
              <a:buChar char="-"/>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xuyên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review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meeting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rủi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ro</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sai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sót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Times New Roman" panose="02020603050405020304" pitchFamily="18" charset="0"/>
              <a:buChar char="-"/>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Trong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xảy</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tưởng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lắng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nghe</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0C9C491-4F38-D1BD-6E80-1D131B41D9CE}"/>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36</a:t>
            </a:r>
          </a:p>
        </p:txBody>
      </p:sp>
    </p:spTree>
    <p:extLst>
      <p:ext uri="{BB962C8B-B14F-4D97-AF65-F5344CB8AC3E}">
        <p14:creationId xmlns:p14="http://schemas.microsoft.com/office/powerpoint/2010/main" val="384284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46FAB-F9A7-FD7E-CF3C-242BE9B29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3923E-47A3-C3C8-4FDD-CF1162A2BE9D}"/>
              </a:ext>
            </a:extLst>
          </p:cNvPr>
          <p:cNvSpPr>
            <a:spLocks noGrp="1"/>
          </p:cNvSpPr>
          <p:nvPr>
            <p:ph type="title"/>
          </p:nvPr>
        </p:nvSpPr>
        <p:spPr>
          <a:xfrm>
            <a:off x="1599439" y="2187553"/>
            <a:ext cx="9753600" cy="1230600"/>
          </a:xfrm>
        </p:spPr>
        <p:txBody>
          <a:bodyPr/>
          <a:lstStyle/>
          <a:p>
            <a:r>
              <a:rPr lang="en-US" sz="5400" b="1" dirty="0">
                <a:solidFill>
                  <a:srgbClr val="0066CC"/>
                </a:solidFill>
              </a:rPr>
              <a:t>X. DEMO</a:t>
            </a:r>
          </a:p>
        </p:txBody>
      </p:sp>
      <p:sp>
        <p:nvSpPr>
          <p:cNvPr id="3" name="Rectangle 2">
            <a:extLst>
              <a:ext uri="{FF2B5EF4-FFF2-40B4-BE49-F238E27FC236}">
                <a16:creationId xmlns:a16="http://schemas.microsoft.com/office/drawing/2014/main" id="{7CCA180D-8F7B-3BD2-348D-BF2FDDB410AB}"/>
              </a:ext>
            </a:extLst>
          </p:cNvPr>
          <p:cNvSpPr/>
          <p:nvPr/>
        </p:nvSpPr>
        <p:spPr>
          <a:xfrm>
            <a:off x="4228339" y="3372115"/>
            <a:ext cx="44958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4" name="Rectangle 3">
            <a:extLst>
              <a:ext uri="{FF2B5EF4-FFF2-40B4-BE49-F238E27FC236}">
                <a16:creationId xmlns:a16="http://schemas.microsoft.com/office/drawing/2014/main" id="{039F8241-B420-F366-9F3D-ED865F6DD194}"/>
              </a:ext>
            </a:extLst>
          </p:cNvPr>
          <p:cNvSpPr/>
          <p:nvPr/>
        </p:nvSpPr>
        <p:spPr>
          <a:xfrm>
            <a:off x="11888070" y="6596390"/>
            <a:ext cx="364202" cy="738664"/>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37</a:t>
            </a:r>
          </a:p>
          <a:p>
            <a:endParaRPr lang="en-US" altLang="ko-KR" dirty="0">
              <a:solidFill>
                <a:schemeClr val="tx1"/>
              </a:solidFill>
              <a:latin typeface="Times New Roman" panose="02020603050405020304" pitchFamily="18" charset="0"/>
              <a:cs typeface="Times New Roman" panose="02020603050405020304" pitchFamily="18" charset="0"/>
            </a:endParaRPr>
          </a:p>
          <a:p>
            <a:endParaRPr lang="en-US" altLang="ko-KR"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133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3FA0-6C5F-4DCE-9C93-8CEF463EAA1D}"/>
              </a:ext>
            </a:extLst>
          </p:cNvPr>
          <p:cNvSpPr>
            <a:spLocks noGrp="1"/>
          </p:cNvSpPr>
          <p:nvPr>
            <p:ph type="title"/>
          </p:nvPr>
        </p:nvSpPr>
        <p:spPr>
          <a:xfrm>
            <a:off x="4443259" y="1526824"/>
            <a:ext cx="1479734" cy="572139"/>
          </a:xfrm>
        </p:spPr>
        <p:txBody>
          <a:bodyPr/>
          <a:lstStyle/>
          <a:p>
            <a:r>
              <a:rPr lang="en-US" sz="3200" b="1" dirty="0" err="1">
                <a:solidFill>
                  <a:srgbClr val="0066CC"/>
                </a:solidFill>
              </a:rPr>
              <a:t>Mục</a:t>
            </a:r>
            <a:r>
              <a:rPr lang="en-US" sz="3200" b="1" dirty="0">
                <a:solidFill>
                  <a:srgbClr val="0066CC"/>
                </a:solidFill>
              </a:rPr>
              <a:t> </a:t>
            </a:r>
            <a:r>
              <a:rPr lang="en-US" sz="3200" b="1" dirty="0" err="1">
                <a:solidFill>
                  <a:srgbClr val="0066CC"/>
                </a:solidFill>
              </a:rPr>
              <a:t>lục</a:t>
            </a:r>
            <a:endParaRPr lang="en-US" sz="3200" b="1" dirty="0">
              <a:solidFill>
                <a:srgbClr val="0066CC"/>
              </a:solidFill>
            </a:endParaRPr>
          </a:p>
        </p:txBody>
      </p:sp>
      <p:sp>
        <p:nvSpPr>
          <p:cNvPr id="3" name="Text Placeholder 2">
            <a:extLst>
              <a:ext uri="{FF2B5EF4-FFF2-40B4-BE49-F238E27FC236}">
                <a16:creationId xmlns:a16="http://schemas.microsoft.com/office/drawing/2014/main" id="{33ED5E6A-FFC4-48AF-BE74-9EF6FA681B6C}"/>
              </a:ext>
            </a:extLst>
          </p:cNvPr>
          <p:cNvSpPr>
            <a:spLocks noGrp="1"/>
          </p:cNvSpPr>
          <p:nvPr>
            <p:ph type="body" idx="1"/>
          </p:nvPr>
        </p:nvSpPr>
        <p:spPr>
          <a:xfrm>
            <a:off x="1584557" y="2013783"/>
            <a:ext cx="3950333" cy="3033526"/>
          </a:xfrm>
        </p:spPr>
        <p:txBody>
          <a:bodyPr/>
          <a:lstStyle/>
          <a:p>
            <a:pPr marL="514350" indent="-514350">
              <a:lnSpc>
                <a:spcPct val="150000"/>
              </a:lnSpc>
              <a:buClr>
                <a:srgbClr val="000000"/>
              </a:buClr>
              <a:buSzPct val="85000"/>
              <a:buFont typeface="+mj-lt"/>
              <a:buAutoNum type="romanUcPeriod"/>
            </a:pPr>
            <a:r>
              <a:rPr lang="en-US" sz="2400" b="1" dirty="0" err="1">
                <a:solidFill>
                  <a:srgbClr val="000000"/>
                </a:solidFill>
                <a:latin typeface="Times New Roman" panose="02020603050405020304" pitchFamily="18" charset="0"/>
                <a:cs typeface="Times New Roman" panose="02020603050405020304" pitchFamily="18" charset="0"/>
                <a:sym typeface="Arial"/>
              </a:rPr>
              <a:t>Tổng</a:t>
            </a:r>
            <a:r>
              <a:rPr lang="en-US" sz="2400" b="1" dirty="0">
                <a:solidFill>
                  <a:srgbClr val="000000"/>
                </a:solidFill>
                <a:latin typeface="Times New Roman" panose="02020603050405020304" pitchFamily="18" charset="0"/>
                <a:cs typeface="Times New Roman" panose="02020603050405020304" pitchFamily="18" charset="0"/>
                <a:sym typeface="Arial"/>
              </a:rPr>
              <a:t> </a:t>
            </a:r>
            <a:r>
              <a:rPr lang="en-US" sz="2400" b="1" dirty="0" err="1">
                <a:solidFill>
                  <a:srgbClr val="000000"/>
                </a:solidFill>
                <a:latin typeface="Times New Roman" panose="02020603050405020304" pitchFamily="18" charset="0"/>
                <a:cs typeface="Times New Roman" panose="02020603050405020304" pitchFamily="18" charset="0"/>
                <a:sym typeface="Arial"/>
              </a:rPr>
              <a:t>quan</a:t>
            </a:r>
            <a:r>
              <a:rPr lang="en-US" sz="2400" b="1" dirty="0">
                <a:solidFill>
                  <a:srgbClr val="000000"/>
                </a:solidFill>
                <a:latin typeface="Times New Roman" panose="02020603050405020304" pitchFamily="18" charset="0"/>
                <a:cs typeface="Times New Roman" panose="02020603050405020304" pitchFamily="18" charset="0"/>
                <a:sym typeface="Arial"/>
              </a:rPr>
              <a:t> </a:t>
            </a:r>
            <a:r>
              <a:rPr lang="en-US" sz="2400" b="1" dirty="0" err="1">
                <a:solidFill>
                  <a:srgbClr val="000000"/>
                </a:solidFill>
                <a:latin typeface="Times New Roman" panose="02020603050405020304" pitchFamily="18" charset="0"/>
                <a:cs typeface="Times New Roman" panose="02020603050405020304" pitchFamily="18" charset="0"/>
                <a:sym typeface="Arial"/>
              </a:rPr>
              <a:t>dự</a:t>
            </a:r>
            <a:r>
              <a:rPr lang="en-US" sz="2400" b="1" dirty="0">
                <a:solidFill>
                  <a:srgbClr val="000000"/>
                </a:solidFill>
                <a:latin typeface="Times New Roman" panose="02020603050405020304" pitchFamily="18" charset="0"/>
                <a:cs typeface="Times New Roman" panose="02020603050405020304" pitchFamily="18" charset="0"/>
                <a:sym typeface="Arial"/>
              </a:rPr>
              <a:t> </a:t>
            </a:r>
            <a:r>
              <a:rPr lang="en-US" sz="2400" b="1" dirty="0" err="1">
                <a:solidFill>
                  <a:srgbClr val="000000"/>
                </a:solidFill>
                <a:latin typeface="Times New Roman" panose="02020603050405020304" pitchFamily="18" charset="0"/>
                <a:cs typeface="Times New Roman" panose="02020603050405020304" pitchFamily="18" charset="0"/>
                <a:sym typeface="Arial"/>
              </a:rPr>
              <a:t>án</a:t>
            </a:r>
            <a:endParaRPr lang="en-US" sz="2400" b="1" dirty="0">
              <a:solidFill>
                <a:srgbClr val="000000"/>
              </a:solidFill>
              <a:latin typeface="Times New Roman" panose="02020603050405020304" pitchFamily="18" charset="0"/>
              <a:cs typeface="Times New Roman" panose="02020603050405020304" pitchFamily="18" charset="0"/>
              <a:sym typeface="Arial"/>
            </a:endParaRPr>
          </a:p>
          <a:p>
            <a:pPr marL="514350" indent="-514350">
              <a:lnSpc>
                <a:spcPct val="150000"/>
              </a:lnSpc>
              <a:buClr>
                <a:srgbClr val="000000"/>
              </a:buClr>
              <a:buSzPct val="76000"/>
              <a:buFont typeface="+mj-lt"/>
              <a:buAutoNum type="romanUcPeriod"/>
            </a:pPr>
            <a:r>
              <a:rPr lang="en-US" sz="2400" b="1" dirty="0" err="1">
                <a:solidFill>
                  <a:srgbClr val="000000"/>
                </a:solidFill>
                <a:latin typeface="Times New Roman" panose="02020603050405020304" pitchFamily="18" charset="0"/>
                <a:cs typeface="Times New Roman" panose="02020603050405020304" pitchFamily="18" charset="0"/>
                <a:sym typeface="Arial"/>
              </a:rPr>
              <a:t>Mô</a:t>
            </a:r>
            <a:r>
              <a:rPr lang="en-US" sz="2400" b="1" dirty="0">
                <a:solidFill>
                  <a:srgbClr val="000000"/>
                </a:solidFill>
                <a:latin typeface="Times New Roman" panose="02020603050405020304" pitchFamily="18" charset="0"/>
                <a:cs typeface="Times New Roman" panose="02020603050405020304" pitchFamily="18" charset="0"/>
                <a:sym typeface="Arial"/>
              </a:rPr>
              <a:t> </a:t>
            </a:r>
            <a:r>
              <a:rPr lang="en-US" sz="2400" b="1" dirty="0" err="1">
                <a:solidFill>
                  <a:srgbClr val="000000"/>
                </a:solidFill>
                <a:latin typeface="Times New Roman" panose="02020603050405020304" pitchFamily="18" charset="0"/>
                <a:cs typeface="Times New Roman" panose="02020603050405020304" pitchFamily="18" charset="0"/>
                <a:sym typeface="Arial"/>
              </a:rPr>
              <a:t>tả</a:t>
            </a:r>
            <a:r>
              <a:rPr lang="en-US" sz="2400" b="1" dirty="0">
                <a:solidFill>
                  <a:srgbClr val="000000"/>
                </a:solidFill>
                <a:latin typeface="Times New Roman" panose="02020603050405020304" pitchFamily="18" charset="0"/>
                <a:cs typeface="Times New Roman" panose="02020603050405020304" pitchFamily="18" charset="0"/>
                <a:sym typeface="Arial"/>
              </a:rPr>
              <a:t> </a:t>
            </a:r>
            <a:r>
              <a:rPr lang="en-US" sz="2400" b="1" dirty="0" err="1">
                <a:solidFill>
                  <a:srgbClr val="000000"/>
                </a:solidFill>
                <a:latin typeface="Times New Roman" panose="02020603050405020304" pitchFamily="18" charset="0"/>
                <a:cs typeface="Times New Roman" panose="02020603050405020304" pitchFamily="18" charset="0"/>
                <a:sym typeface="Arial"/>
              </a:rPr>
              <a:t>quy</a:t>
            </a:r>
            <a:r>
              <a:rPr lang="en-US" sz="2400" b="1" dirty="0">
                <a:solidFill>
                  <a:srgbClr val="000000"/>
                </a:solidFill>
                <a:latin typeface="Times New Roman" panose="02020603050405020304" pitchFamily="18" charset="0"/>
                <a:cs typeface="Times New Roman" panose="02020603050405020304" pitchFamily="18" charset="0"/>
                <a:sym typeface="Arial"/>
              </a:rPr>
              <a:t> </a:t>
            </a:r>
            <a:r>
              <a:rPr lang="en-US" sz="2400" b="1" dirty="0" err="1">
                <a:solidFill>
                  <a:srgbClr val="000000"/>
                </a:solidFill>
                <a:latin typeface="Times New Roman" panose="02020603050405020304" pitchFamily="18" charset="0"/>
                <a:cs typeface="Times New Roman" panose="02020603050405020304" pitchFamily="18" charset="0"/>
                <a:sym typeface="Arial"/>
              </a:rPr>
              <a:t>trình</a:t>
            </a:r>
            <a:endParaRPr lang="en-US" sz="2400" b="1" dirty="0">
              <a:solidFill>
                <a:srgbClr val="000000"/>
              </a:solidFill>
              <a:latin typeface="Times New Roman" panose="02020603050405020304" pitchFamily="18" charset="0"/>
              <a:cs typeface="Times New Roman" panose="02020603050405020304" pitchFamily="18" charset="0"/>
              <a:sym typeface="Arial"/>
            </a:endParaRPr>
          </a:p>
          <a:p>
            <a:pPr marL="514350" indent="-514350">
              <a:lnSpc>
                <a:spcPct val="150000"/>
              </a:lnSpc>
              <a:buClr>
                <a:srgbClr val="000000"/>
              </a:buClr>
              <a:buSzPct val="76000"/>
              <a:buFont typeface="+mj-lt"/>
              <a:buAutoNum type="romanUcPeriod"/>
            </a:pPr>
            <a:r>
              <a:rPr lang="en-US" sz="2400" b="1" dirty="0" err="1">
                <a:solidFill>
                  <a:srgbClr val="000000"/>
                </a:solidFill>
                <a:latin typeface="Times New Roman" panose="02020603050405020304" pitchFamily="18" charset="0"/>
                <a:cs typeface="Times New Roman" panose="02020603050405020304" pitchFamily="18" charset="0"/>
                <a:sym typeface="Arial"/>
              </a:rPr>
              <a:t>Kế</a:t>
            </a:r>
            <a:r>
              <a:rPr lang="en-US" sz="2400" b="1" dirty="0">
                <a:solidFill>
                  <a:srgbClr val="000000"/>
                </a:solidFill>
                <a:latin typeface="Times New Roman" panose="02020603050405020304" pitchFamily="18" charset="0"/>
                <a:cs typeface="Times New Roman" panose="02020603050405020304" pitchFamily="18" charset="0"/>
                <a:sym typeface="Arial"/>
              </a:rPr>
              <a:t> </a:t>
            </a:r>
            <a:r>
              <a:rPr lang="en-US" sz="2400" b="1" dirty="0" err="1">
                <a:solidFill>
                  <a:srgbClr val="000000"/>
                </a:solidFill>
                <a:latin typeface="Times New Roman" panose="02020603050405020304" pitchFamily="18" charset="0"/>
                <a:cs typeface="Times New Roman" panose="02020603050405020304" pitchFamily="18" charset="0"/>
                <a:sym typeface="Arial"/>
              </a:rPr>
              <a:t>hoạch</a:t>
            </a:r>
            <a:r>
              <a:rPr lang="en-US" sz="2400" b="1" dirty="0">
                <a:solidFill>
                  <a:srgbClr val="000000"/>
                </a:solidFill>
                <a:latin typeface="Times New Roman" panose="02020603050405020304" pitchFamily="18" charset="0"/>
                <a:cs typeface="Times New Roman" panose="02020603050405020304" pitchFamily="18" charset="0"/>
                <a:sym typeface="Arial"/>
              </a:rPr>
              <a:t> </a:t>
            </a:r>
            <a:r>
              <a:rPr lang="en-US" sz="2400" b="1" dirty="0" err="1">
                <a:solidFill>
                  <a:srgbClr val="000000"/>
                </a:solidFill>
                <a:latin typeface="Times New Roman" panose="02020603050405020304" pitchFamily="18" charset="0"/>
                <a:cs typeface="Times New Roman" panose="02020603050405020304" pitchFamily="18" charset="0"/>
                <a:sym typeface="Arial"/>
              </a:rPr>
              <a:t>dự</a:t>
            </a:r>
            <a:r>
              <a:rPr lang="en-US" sz="2400" b="1" dirty="0">
                <a:solidFill>
                  <a:srgbClr val="000000"/>
                </a:solidFill>
                <a:latin typeface="Times New Roman" panose="02020603050405020304" pitchFamily="18" charset="0"/>
                <a:cs typeface="Times New Roman" panose="02020603050405020304" pitchFamily="18" charset="0"/>
                <a:sym typeface="Arial"/>
              </a:rPr>
              <a:t> </a:t>
            </a:r>
            <a:r>
              <a:rPr lang="en-US" sz="2400" b="1" dirty="0" err="1">
                <a:solidFill>
                  <a:srgbClr val="000000"/>
                </a:solidFill>
                <a:latin typeface="Times New Roman" panose="02020603050405020304" pitchFamily="18" charset="0"/>
                <a:cs typeface="Times New Roman" panose="02020603050405020304" pitchFamily="18" charset="0"/>
                <a:sym typeface="Arial"/>
              </a:rPr>
              <a:t>án</a:t>
            </a:r>
            <a:endParaRPr lang="en-US" sz="2400" b="1" dirty="0">
              <a:solidFill>
                <a:srgbClr val="000000"/>
              </a:solidFill>
              <a:latin typeface="Times New Roman" panose="02020603050405020304" pitchFamily="18" charset="0"/>
              <a:cs typeface="Times New Roman" panose="02020603050405020304" pitchFamily="18" charset="0"/>
              <a:sym typeface="Arial"/>
            </a:endParaRPr>
          </a:p>
          <a:p>
            <a:pPr marL="514350" indent="-514350">
              <a:lnSpc>
                <a:spcPct val="150000"/>
              </a:lnSpc>
              <a:buClr>
                <a:srgbClr val="000000"/>
              </a:buClr>
              <a:buSzPct val="76000"/>
              <a:buFont typeface="+mj-lt"/>
              <a:buAutoNum type="romanUcPeriod"/>
            </a:pPr>
            <a:r>
              <a:rPr lang="en-US" sz="2400" b="1" dirty="0" err="1">
                <a:solidFill>
                  <a:srgbClr val="000000"/>
                </a:solidFill>
                <a:latin typeface="Times New Roman" panose="02020603050405020304" pitchFamily="18" charset="0"/>
                <a:cs typeface="Times New Roman" panose="02020603050405020304" pitchFamily="18" charset="0"/>
                <a:sym typeface="Arial"/>
              </a:rPr>
              <a:t>Yêu</a:t>
            </a:r>
            <a:r>
              <a:rPr lang="en-US" sz="2400" b="1" dirty="0">
                <a:solidFill>
                  <a:srgbClr val="000000"/>
                </a:solidFill>
                <a:latin typeface="Times New Roman" panose="02020603050405020304" pitchFamily="18" charset="0"/>
                <a:cs typeface="Times New Roman" panose="02020603050405020304" pitchFamily="18" charset="0"/>
                <a:sym typeface="Arial"/>
              </a:rPr>
              <a:t> </a:t>
            </a:r>
            <a:r>
              <a:rPr lang="en-US" sz="2400" b="1" dirty="0" err="1">
                <a:solidFill>
                  <a:srgbClr val="000000"/>
                </a:solidFill>
                <a:latin typeface="Times New Roman" panose="02020603050405020304" pitchFamily="18" charset="0"/>
                <a:cs typeface="Times New Roman" panose="02020603050405020304" pitchFamily="18" charset="0"/>
                <a:sym typeface="Arial"/>
              </a:rPr>
              <a:t>cầu</a:t>
            </a:r>
            <a:endParaRPr lang="en-US" sz="2400" b="1" dirty="0">
              <a:solidFill>
                <a:srgbClr val="000000"/>
              </a:solidFill>
              <a:latin typeface="Times New Roman" panose="02020603050405020304" pitchFamily="18" charset="0"/>
              <a:cs typeface="Times New Roman" panose="02020603050405020304" pitchFamily="18" charset="0"/>
              <a:sym typeface="Arial"/>
            </a:endParaRPr>
          </a:p>
          <a:p>
            <a:pPr marL="514350" indent="-514350">
              <a:lnSpc>
                <a:spcPct val="150000"/>
              </a:lnSpc>
              <a:buClr>
                <a:srgbClr val="000000"/>
              </a:buClr>
              <a:buSzPct val="76000"/>
              <a:buFont typeface="+mj-lt"/>
              <a:buAutoNum type="romanUcPeriod"/>
            </a:pPr>
            <a:r>
              <a:rPr lang="en-US" sz="2400" b="1" dirty="0">
                <a:solidFill>
                  <a:srgbClr val="000000"/>
                </a:solidFill>
                <a:latin typeface="Times New Roman" panose="02020603050405020304" pitchFamily="18" charset="0"/>
                <a:cs typeface="Times New Roman" panose="02020603050405020304" pitchFamily="18" charset="0"/>
                <a:sym typeface="Arial"/>
              </a:rPr>
              <a:t>Database</a:t>
            </a: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6220691" y="2184987"/>
            <a:ext cx="4793673" cy="2862322"/>
          </a:xfrm>
          <a:prstGeom prst="rect">
            <a:avLst/>
          </a:prstGeom>
        </p:spPr>
        <p:txBody>
          <a:bodyPr wrap="square">
            <a:spAutoFit/>
          </a:bodyPr>
          <a:lstStyle/>
          <a:p>
            <a:pPr marL="127000">
              <a:lnSpc>
                <a:spcPct val="150000"/>
              </a:lnSpc>
            </a:pPr>
            <a:r>
              <a:rPr lang="en-US" sz="2400" b="1" dirty="0">
                <a:latin typeface="Times New Roman" panose="02020603050405020304" pitchFamily="18" charset="0"/>
                <a:cs typeface="Times New Roman" panose="02020603050405020304" pitchFamily="18" charset="0"/>
              </a:rPr>
              <a:t>VI.</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Testing</a:t>
            </a:r>
          </a:p>
          <a:p>
            <a:pPr marL="127000">
              <a:lnSpc>
                <a:spcPct val="150000"/>
              </a:lnSpc>
            </a:pPr>
            <a:r>
              <a:rPr lang="en-US" sz="2400" b="1" dirty="0">
                <a:latin typeface="Times New Roman" panose="02020603050405020304" pitchFamily="18" charset="0"/>
                <a:cs typeface="Times New Roman" panose="02020603050405020304" pitchFamily="18" charset="0"/>
              </a:rPr>
              <a:t>VII.	Prototype</a:t>
            </a:r>
          </a:p>
          <a:p>
            <a:pPr marL="127000">
              <a:lnSpc>
                <a:spcPct val="150000"/>
              </a:lnSpc>
            </a:pPr>
            <a:r>
              <a:rPr lang="en-US" sz="2400" b="1" dirty="0">
                <a:latin typeface="Times New Roman" panose="02020603050405020304" pitchFamily="18" charset="0"/>
                <a:cs typeface="Times New Roman" panose="02020603050405020304" pitchFamily="18" charset="0"/>
              </a:rPr>
              <a:t>VIII.	</a:t>
            </a:r>
            <a:r>
              <a:rPr lang="en-US" sz="2400" b="1" dirty="0" err="1">
                <a:latin typeface="Times New Roman" panose="02020603050405020304" pitchFamily="18" charset="0"/>
                <a:cs typeface="Times New Roman" panose="02020603050405020304" pitchFamily="18" charset="0"/>
              </a:rPr>
              <a:t>Quản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endParaRPr lang="en-US" sz="2400" b="1" dirty="0">
              <a:latin typeface="Times New Roman" panose="02020603050405020304" pitchFamily="18" charset="0"/>
              <a:cs typeface="Times New Roman" panose="02020603050405020304" pitchFamily="18" charset="0"/>
            </a:endParaRPr>
          </a:p>
          <a:p>
            <a:pPr marL="127000">
              <a:lnSpc>
                <a:spcPct val="150000"/>
              </a:lnSpc>
            </a:pPr>
            <a:r>
              <a:rPr lang="en-US" sz="2400" b="1" dirty="0">
                <a:latin typeface="Times New Roman" panose="02020603050405020304" pitchFamily="18" charset="0"/>
                <a:cs typeface="Times New Roman" panose="02020603050405020304" pitchFamily="18" charset="0"/>
              </a:rPr>
              <a:t>IX. 	Reflection </a:t>
            </a:r>
          </a:p>
          <a:p>
            <a:pPr marL="127000">
              <a:lnSpc>
                <a:spcPct val="150000"/>
              </a:lnSpc>
            </a:pPr>
            <a:r>
              <a:rPr lang="en-US" sz="2400" b="1" dirty="0">
                <a:latin typeface="Times New Roman" panose="02020603050405020304" pitchFamily="18" charset="0"/>
                <a:cs typeface="Times New Roman" panose="02020603050405020304" pitchFamily="18" charset="0"/>
              </a:rPr>
              <a:t>X.	Demo</a:t>
            </a:r>
          </a:p>
        </p:txBody>
      </p:sp>
      <p:sp>
        <p:nvSpPr>
          <p:cNvPr id="5" name="Rectangle 4">
            <a:extLst>
              <a:ext uri="{FF2B5EF4-FFF2-40B4-BE49-F238E27FC236}">
                <a16:creationId xmlns:a16="http://schemas.microsoft.com/office/drawing/2014/main" id="{5D49195A-F6E8-0EA1-3879-642177669F1C}"/>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3405253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340" y="2403404"/>
            <a:ext cx="6709214" cy="1230600"/>
          </a:xfrm>
        </p:spPr>
        <p:txBody>
          <a:bodyPr/>
          <a:lstStyle/>
          <a:p>
            <a:r>
              <a:rPr lang="en-US" sz="5400" b="1" i="1" dirty="0">
                <a:solidFill>
                  <a:srgbClr val="0070C0"/>
                </a:solidFill>
                <a:latin typeface="Times New Roman" panose="02020603050405020304" pitchFamily="18" charset="0"/>
                <a:cs typeface="Times New Roman" panose="02020603050405020304" pitchFamily="18" charset="0"/>
              </a:rPr>
              <a:t>Thank you for your listening !</a:t>
            </a:r>
            <a:br>
              <a:rPr lang="en-US" sz="5400" b="1" i="1" dirty="0">
                <a:solidFill>
                  <a:srgbClr val="0070C0"/>
                </a:solidFill>
                <a:latin typeface="Times New Roman" panose="02020603050405020304" pitchFamily="18" charset="0"/>
                <a:cs typeface="Times New Roman" panose="02020603050405020304" pitchFamily="18" charset="0"/>
              </a:rPr>
            </a:br>
            <a:endParaRPr lang="en-US" dirty="0">
              <a:solidFill>
                <a:srgbClr val="0070C0"/>
              </a:solidFill>
            </a:endParaRPr>
          </a:p>
        </p:txBody>
      </p:sp>
      <p:grpSp>
        <p:nvGrpSpPr>
          <p:cNvPr id="3" name="Google Shape;583;p30">
            <a:extLst>
              <a:ext uri="{FF2B5EF4-FFF2-40B4-BE49-F238E27FC236}">
                <a16:creationId xmlns:a16="http://schemas.microsoft.com/office/drawing/2014/main" id="{9060DEDB-DF91-42DA-6202-FFA0674BC9CC}"/>
              </a:ext>
            </a:extLst>
          </p:cNvPr>
          <p:cNvGrpSpPr/>
          <p:nvPr/>
        </p:nvGrpSpPr>
        <p:grpSpPr>
          <a:xfrm>
            <a:off x="4833674" y="723481"/>
            <a:ext cx="6271658" cy="5092568"/>
            <a:chOff x="2998105" y="798847"/>
            <a:chExt cx="6271658" cy="3545802"/>
          </a:xfrm>
        </p:grpSpPr>
        <p:grpSp>
          <p:nvGrpSpPr>
            <p:cNvPr id="4" name="Google Shape;584;p30">
              <a:extLst>
                <a:ext uri="{FF2B5EF4-FFF2-40B4-BE49-F238E27FC236}">
                  <a16:creationId xmlns:a16="http://schemas.microsoft.com/office/drawing/2014/main" id="{D2103335-754E-180A-44CA-E911D40017BD}"/>
                </a:ext>
              </a:extLst>
            </p:cNvPr>
            <p:cNvGrpSpPr/>
            <p:nvPr/>
          </p:nvGrpSpPr>
          <p:grpSpPr>
            <a:xfrm rot="-2700000" flipH="1">
              <a:off x="3277565" y="987828"/>
              <a:ext cx="3211454" cy="3167835"/>
              <a:chOff x="2632375" y="3610525"/>
              <a:chExt cx="1063875" cy="1049425"/>
            </a:xfrm>
          </p:grpSpPr>
          <p:sp>
            <p:nvSpPr>
              <p:cNvPr id="19" name="Google Shape;585;p30">
                <a:extLst>
                  <a:ext uri="{FF2B5EF4-FFF2-40B4-BE49-F238E27FC236}">
                    <a16:creationId xmlns:a16="http://schemas.microsoft.com/office/drawing/2014/main" id="{F903A7EA-F16A-488F-9615-F07C17C44461}"/>
                  </a:ext>
                </a:extLst>
              </p:cNvPr>
              <p:cNvSpPr/>
              <p:nvPr/>
            </p:nvSpPr>
            <p:spPr>
              <a:xfrm>
                <a:off x="3678750" y="4093825"/>
                <a:ext cx="17500" cy="129950"/>
              </a:xfrm>
              <a:custGeom>
                <a:avLst/>
                <a:gdLst/>
                <a:ahLst/>
                <a:cxnLst/>
                <a:rect l="l" t="t" r="r" b="b"/>
                <a:pathLst>
                  <a:path w="700" h="5198" fill="none" extrusionOk="0">
                    <a:moveTo>
                      <a:pt x="699" y="0"/>
                    </a:moveTo>
                    <a:cubicBezTo>
                      <a:pt x="699" y="1763"/>
                      <a:pt x="456" y="3496"/>
                      <a:pt x="0" y="5198"/>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586;p30">
                <a:extLst>
                  <a:ext uri="{FF2B5EF4-FFF2-40B4-BE49-F238E27FC236}">
                    <a16:creationId xmlns:a16="http://schemas.microsoft.com/office/drawing/2014/main" id="{59E08278-61DD-E607-20A1-3AAD0713B7A9}"/>
                  </a:ext>
                </a:extLst>
              </p:cNvPr>
              <p:cNvSpPr/>
              <p:nvPr/>
            </p:nvSpPr>
            <p:spPr>
              <a:xfrm>
                <a:off x="2632375" y="3649275"/>
                <a:ext cx="997000" cy="1010675"/>
              </a:xfrm>
              <a:custGeom>
                <a:avLst/>
                <a:gdLst/>
                <a:ahLst/>
                <a:cxnLst/>
                <a:rect l="l" t="t" r="r" b="b"/>
                <a:pathLst>
                  <a:path w="39880" h="40427" fill="none" extrusionOk="0">
                    <a:moveTo>
                      <a:pt x="39880" y="27600"/>
                    </a:moveTo>
                    <a:cubicBezTo>
                      <a:pt x="33193" y="38937"/>
                      <a:pt x="17387" y="40427"/>
                      <a:pt x="8694" y="30548"/>
                    </a:cubicBezTo>
                    <a:cubicBezTo>
                      <a:pt x="0" y="20639"/>
                      <a:pt x="3526" y="5137"/>
                      <a:pt x="15654" y="1"/>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587;p30">
                <a:extLst>
                  <a:ext uri="{FF2B5EF4-FFF2-40B4-BE49-F238E27FC236}">
                    <a16:creationId xmlns:a16="http://schemas.microsoft.com/office/drawing/2014/main" id="{D4462274-8381-C991-2164-E5C78E55E60F}"/>
                  </a:ext>
                </a:extLst>
              </p:cNvPr>
              <p:cNvSpPr/>
              <p:nvPr/>
            </p:nvSpPr>
            <p:spPr>
              <a:xfrm>
                <a:off x="3083000" y="3610525"/>
                <a:ext cx="129950" cy="17500"/>
              </a:xfrm>
              <a:custGeom>
                <a:avLst/>
                <a:gdLst/>
                <a:ahLst/>
                <a:cxnLst/>
                <a:rect l="l" t="t" r="r" b="b"/>
                <a:pathLst>
                  <a:path w="5198" h="700" fill="none" extrusionOk="0">
                    <a:moveTo>
                      <a:pt x="0" y="700"/>
                    </a:moveTo>
                    <a:cubicBezTo>
                      <a:pt x="1702" y="244"/>
                      <a:pt x="3435" y="0"/>
                      <a:pt x="5198" y="0"/>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 name="Google Shape;588;p30">
              <a:extLst>
                <a:ext uri="{FF2B5EF4-FFF2-40B4-BE49-F238E27FC236}">
                  <a16:creationId xmlns:a16="http://schemas.microsoft.com/office/drawing/2014/main" id="{F997EDDF-4D8F-8C1A-2E9D-9FDE8D30284F}"/>
                </a:ext>
              </a:extLst>
            </p:cNvPr>
            <p:cNvGrpSpPr/>
            <p:nvPr/>
          </p:nvGrpSpPr>
          <p:grpSpPr>
            <a:xfrm rot="-2090361">
              <a:off x="2998105" y="798847"/>
              <a:ext cx="3516348" cy="3545802"/>
              <a:chOff x="6711775" y="1299325"/>
              <a:chExt cx="3277015" cy="3304464"/>
            </a:xfrm>
          </p:grpSpPr>
          <p:sp>
            <p:nvSpPr>
              <p:cNvPr id="14" name="Google Shape;589;p30">
                <a:extLst>
                  <a:ext uri="{FF2B5EF4-FFF2-40B4-BE49-F238E27FC236}">
                    <a16:creationId xmlns:a16="http://schemas.microsoft.com/office/drawing/2014/main" id="{15C3E15D-A5CE-F7BE-669E-B01459B87BD4}"/>
                  </a:ext>
                </a:extLst>
              </p:cNvPr>
              <p:cNvSpPr/>
              <p:nvPr/>
            </p:nvSpPr>
            <p:spPr>
              <a:xfrm>
                <a:off x="6711775" y="1327877"/>
                <a:ext cx="3277015" cy="3275912"/>
              </a:xfrm>
              <a:custGeom>
                <a:avLst/>
                <a:gdLst/>
                <a:ahLst/>
                <a:cxnLst/>
                <a:rect l="l" t="t" r="r" b="b"/>
                <a:pathLst>
                  <a:path w="92161" h="92130" fill="none" extrusionOk="0">
                    <a:moveTo>
                      <a:pt x="44348" y="0"/>
                    </a:moveTo>
                    <a:cubicBezTo>
                      <a:pt x="62281" y="0"/>
                      <a:pt x="78421" y="10791"/>
                      <a:pt x="85291" y="27356"/>
                    </a:cubicBezTo>
                    <a:cubicBezTo>
                      <a:pt x="92160" y="43922"/>
                      <a:pt x="88361" y="62980"/>
                      <a:pt x="75686" y="75655"/>
                    </a:cubicBezTo>
                    <a:cubicBezTo>
                      <a:pt x="63011" y="88330"/>
                      <a:pt x="43953" y="92129"/>
                      <a:pt x="27387" y="85260"/>
                    </a:cubicBezTo>
                    <a:cubicBezTo>
                      <a:pt x="10821" y="78421"/>
                      <a:pt x="0" y="62250"/>
                      <a:pt x="0" y="44317"/>
                    </a:cubicBez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590;p30">
                <a:extLst>
                  <a:ext uri="{FF2B5EF4-FFF2-40B4-BE49-F238E27FC236}">
                    <a16:creationId xmlns:a16="http://schemas.microsoft.com/office/drawing/2014/main" id="{4B0EE8D6-9DDF-4D33-13C8-108215599883}"/>
                  </a:ext>
                </a:extLst>
              </p:cNvPr>
              <p:cNvSpPr/>
              <p:nvPr/>
            </p:nvSpPr>
            <p:spPr>
              <a:xfrm>
                <a:off x="9627695" y="2121819"/>
                <a:ext cx="85800" cy="71222"/>
              </a:xfrm>
              <a:custGeom>
                <a:avLst/>
                <a:gdLst/>
                <a:ahLst/>
                <a:cxnLst/>
                <a:rect l="l" t="t" r="r" b="b"/>
                <a:pathLst>
                  <a:path w="2413" h="2003" extrusionOk="0">
                    <a:moveTo>
                      <a:pt x="1290" y="0"/>
                    </a:moveTo>
                    <a:cubicBezTo>
                      <a:pt x="1112" y="0"/>
                      <a:pt x="930" y="51"/>
                      <a:pt x="760" y="164"/>
                    </a:cubicBezTo>
                    <a:cubicBezTo>
                      <a:pt x="0" y="650"/>
                      <a:pt x="213" y="1805"/>
                      <a:pt x="1094" y="1988"/>
                    </a:cubicBezTo>
                    <a:cubicBezTo>
                      <a:pt x="1151" y="1998"/>
                      <a:pt x="1209" y="2003"/>
                      <a:pt x="1265" y="2003"/>
                    </a:cubicBezTo>
                    <a:cubicBezTo>
                      <a:pt x="1721" y="2003"/>
                      <a:pt x="2141" y="1687"/>
                      <a:pt x="2249" y="1228"/>
                    </a:cubicBezTo>
                    <a:cubicBezTo>
                      <a:pt x="2413" y="551"/>
                      <a:pt x="1878" y="0"/>
                      <a:pt x="1290"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591;p30">
                <a:extLst>
                  <a:ext uri="{FF2B5EF4-FFF2-40B4-BE49-F238E27FC236}">
                    <a16:creationId xmlns:a16="http://schemas.microsoft.com/office/drawing/2014/main" id="{6B43320C-42EB-5C69-6D7F-AD17FBE2D009}"/>
                  </a:ext>
                </a:extLst>
              </p:cNvPr>
              <p:cNvSpPr/>
              <p:nvPr/>
            </p:nvSpPr>
            <p:spPr>
              <a:xfrm>
                <a:off x="8409670" y="1299325"/>
                <a:ext cx="84982" cy="70546"/>
              </a:xfrm>
              <a:custGeom>
                <a:avLst/>
                <a:gdLst/>
                <a:ahLst/>
                <a:cxnLst/>
                <a:rect l="l" t="t" r="r" b="b"/>
                <a:pathLst>
                  <a:path w="2390" h="1984" extrusionOk="0">
                    <a:moveTo>
                      <a:pt x="1275" y="1"/>
                    </a:moveTo>
                    <a:cubicBezTo>
                      <a:pt x="1094" y="1"/>
                      <a:pt x="907" y="51"/>
                      <a:pt x="730" y="165"/>
                    </a:cubicBezTo>
                    <a:cubicBezTo>
                      <a:pt x="0" y="651"/>
                      <a:pt x="213" y="1776"/>
                      <a:pt x="1094" y="1958"/>
                    </a:cubicBezTo>
                    <a:cubicBezTo>
                      <a:pt x="1166" y="1975"/>
                      <a:pt x="1237" y="1983"/>
                      <a:pt x="1308" y="1983"/>
                    </a:cubicBezTo>
                    <a:cubicBezTo>
                      <a:pt x="1747" y="1983"/>
                      <a:pt x="2145" y="1670"/>
                      <a:pt x="2249" y="1198"/>
                    </a:cubicBezTo>
                    <a:cubicBezTo>
                      <a:pt x="2389" y="546"/>
                      <a:pt x="1868" y="1"/>
                      <a:pt x="1275"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592;p30">
                <a:extLst>
                  <a:ext uri="{FF2B5EF4-FFF2-40B4-BE49-F238E27FC236}">
                    <a16:creationId xmlns:a16="http://schemas.microsoft.com/office/drawing/2014/main" id="{0E5F8C4E-3785-2205-4069-E258FE5BBECC}"/>
                  </a:ext>
                </a:extLst>
              </p:cNvPr>
              <p:cNvSpPr/>
              <p:nvPr/>
            </p:nvSpPr>
            <p:spPr>
              <a:xfrm>
                <a:off x="8374007" y="4442202"/>
                <a:ext cx="86049" cy="70511"/>
              </a:xfrm>
              <a:custGeom>
                <a:avLst/>
                <a:gdLst/>
                <a:ahLst/>
                <a:cxnLst/>
                <a:rect l="l" t="t" r="r" b="b"/>
                <a:pathLst>
                  <a:path w="2420" h="1983" extrusionOk="0">
                    <a:moveTo>
                      <a:pt x="1293" y="0"/>
                    </a:moveTo>
                    <a:cubicBezTo>
                      <a:pt x="1114" y="0"/>
                      <a:pt x="930" y="51"/>
                      <a:pt x="760" y="164"/>
                    </a:cubicBezTo>
                    <a:cubicBezTo>
                      <a:pt x="0" y="651"/>
                      <a:pt x="243" y="1775"/>
                      <a:pt x="1094" y="1958"/>
                    </a:cubicBezTo>
                    <a:cubicBezTo>
                      <a:pt x="1170" y="1974"/>
                      <a:pt x="1245" y="1983"/>
                      <a:pt x="1319" y="1983"/>
                    </a:cubicBezTo>
                    <a:cubicBezTo>
                      <a:pt x="1777" y="1983"/>
                      <a:pt x="2175" y="1669"/>
                      <a:pt x="2280" y="1198"/>
                    </a:cubicBezTo>
                    <a:cubicBezTo>
                      <a:pt x="2420" y="545"/>
                      <a:pt x="1881" y="0"/>
                      <a:pt x="129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593;p30">
                <a:extLst>
                  <a:ext uri="{FF2B5EF4-FFF2-40B4-BE49-F238E27FC236}">
                    <a16:creationId xmlns:a16="http://schemas.microsoft.com/office/drawing/2014/main" id="{9F0346F7-2057-9148-FEC1-5AC479701D5A}"/>
                  </a:ext>
                </a:extLst>
              </p:cNvPr>
              <p:cNvSpPr/>
              <p:nvPr/>
            </p:nvSpPr>
            <p:spPr>
              <a:xfrm>
                <a:off x="7136035" y="3984554"/>
                <a:ext cx="79755" cy="70511"/>
              </a:xfrm>
              <a:custGeom>
                <a:avLst/>
                <a:gdLst/>
                <a:ahLst/>
                <a:cxnLst/>
                <a:rect l="l" t="t" r="r" b="b"/>
                <a:pathLst>
                  <a:path w="2243" h="1983" extrusionOk="0">
                    <a:moveTo>
                      <a:pt x="1142" y="0"/>
                    </a:moveTo>
                    <a:cubicBezTo>
                      <a:pt x="744" y="0"/>
                      <a:pt x="355" y="224"/>
                      <a:pt x="227" y="725"/>
                    </a:cubicBezTo>
                    <a:cubicBezTo>
                      <a:pt x="1" y="1508"/>
                      <a:pt x="611" y="1982"/>
                      <a:pt x="1209" y="1982"/>
                    </a:cubicBezTo>
                    <a:cubicBezTo>
                      <a:pt x="1655" y="1982"/>
                      <a:pt x="2094" y="1718"/>
                      <a:pt x="2172" y="1120"/>
                    </a:cubicBezTo>
                    <a:cubicBezTo>
                      <a:pt x="2242" y="418"/>
                      <a:pt x="1684" y="0"/>
                      <a:pt x="1142"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94;p30">
              <a:extLst>
                <a:ext uri="{FF2B5EF4-FFF2-40B4-BE49-F238E27FC236}">
                  <a16:creationId xmlns:a16="http://schemas.microsoft.com/office/drawing/2014/main" id="{2D918A38-3DBF-E9DC-D5E9-D214A512C277}"/>
                </a:ext>
              </a:extLst>
            </p:cNvPr>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595;p30">
              <a:extLst>
                <a:ext uri="{FF2B5EF4-FFF2-40B4-BE49-F238E27FC236}">
                  <a16:creationId xmlns:a16="http://schemas.microsoft.com/office/drawing/2014/main" id="{10CD04CE-FF68-4A05-89A4-4E1582CCAC28}"/>
                </a:ext>
              </a:extLst>
            </p:cNvPr>
            <p:cNvSpPr/>
            <p:nvPr/>
          </p:nvSpPr>
          <p:spPr>
            <a:xfrm>
              <a:off x="8125138" y="25506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596;p30">
              <a:extLst>
                <a:ext uri="{FF2B5EF4-FFF2-40B4-BE49-F238E27FC236}">
                  <a16:creationId xmlns:a16="http://schemas.microsoft.com/office/drawing/2014/main" id="{5528F020-BEAB-A2F2-9DAB-108B6C5C0A0B}"/>
                </a:ext>
              </a:extLst>
            </p:cNvPr>
            <p:cNvSpPr/>
            <p:nvPr/>
          </p:nvSpPr>
          <p:spPr>
            <a:xfrm>
              <a:off x="7635482" y="17078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597;p30">
              <a:extLst>
                <a:ext uri="{FF2B5EF4-FFF2-40B4-BE49-F238E27FC236}">
                  <a16:creationId xmlns:a16="http://schemas.microsoft.com/office/drawing/2014/main" id="{0859F30B-AB36-B3E1-63A2-6956FC4EF075}"/>
                </a:ext>
              </a:extLst>
            </p:cNvPr>
            <p:cNvSpPr/>
            <p:nvPr/>
          </p:nvSpPr>
          <p:spPr>
            <a:xfrm>
              <a:off x="7949075" y="20214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326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598;p30">
              <a:extLst>
                <a:ext uri="{FF2B5EF4-FFF2-40B4-BE49-F238E27FC236}">
                  <a16:creationId xmlns:a16="http://schemas.microsoft.com/office/drawing/2014/main" id="{64571E9D-BEE5-46AB-C9A6-AB679E24CDDF}"/>
                </a:ext>
              </a:extLst>
            </p:cNvPr>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9;p30">
              <a:extLst>
                <a:ext uri="{FF2B5EF4-FFF2-40B4-BE49-F238E27FC236}">
                  <a16:creationId xmlns:a16="http://schemas.microsoft.com/office/drawing/2014/main" id="{615E6ED8-4128-0932-FD0F-EF8C7D0D3B72}"/>
                </a:ext>
              </a:extLst>
            </p:cNvPr>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0;p30">
              <a:extLst>
                <a:ext uri="{FF2B5EF4-FFF2-40B4-BE49-F238E27FC236}">
                  <a16:creationId xmlns:a16="http://schemas.microsoft.com/office/drawing/2014/main" id="{99AB210D-5D60-6213-4A25-FA6D057A9226}"/>
                </a:ext>
              </a:extLst>
            </p:cNvPr>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01;p30">
              <a:extLst>
                <a:ext uri="{FF2B5EF4-FFF2-40B4-BE49-F238E27FC236}">
                  <a16:creationId xmlns:a16="http://schemas.microsoft.com/office/drawing/2014/main" id="{AEA73200-632F-00A7-4BC4-1B3FDF45E6C8}"/>
                </a:ext>
              </a:extLst>
            </p:cNvPr>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5961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75" y="1907825"/>
            <a:ext cx="9829500" cy="1361848"/>
          </a:xfrm>
        </p:spPr>
        <p:txBody>
          <a:bodyPr/>
          <a:lstStyle/>
          <a:p>
            <a:pPr algn="ctr"/>
            <a:r>
              <a:rPr lang="en-US" sz="5400" b="1" dirty="0"/>
              <a:t>I. TỔNG QUAN DỰ ÁN</a:t>
            </a:r>
          </a:p>
        </p:txBody>
      </p:sp>
      <p:sp>
        <p:nvSpPr>
          <p:cNvPr id="4" name="Rectangle 3"/>
          <p:cNvSpPr/>
          <p:nvPr/>
        </p:nvSpPr>
        <p:spPr>
          <a:xfrm>
            <a:off x="3596713" y="3366655"/>
            <a:ext cx="521842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3" name="Rectangle 2">
            <a:extLst>
              <a:ext uri="{FF2B5EF4-FFF2-40B4-BE49-F238E27FC236}">
                <a16:creationId xmlns:a16="http://schemas.microsoft.com/office/drawing/2014/main" id="{448E8310-4E4C-6297-2694-C5A84634233A}"/>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3074599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0"/>
          <p:cNvSpPr txBox="1">
            <a:spLocks noGrp="1"/>
          </p:cNvSpPr>
          <p:nvPr>
            <p:ph type="title"/>
          </p:nvPr>
        </p:nvSpPr>
        <p:spPr>
          <a:xfrm>
            <a:off x="977586" y="1671460"/>
            <a:ext cx="98295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b="1" dirty="0" err="1">
                <a:solidFill>
                  <a:srgbClr val="C00000"/>
                </a:solidFill>
              </a:rPr>
              <a:t>Giới</a:t>
            </a:r>
            <a:r>
              <a:rPr lang="en-US" b="1" dirty="0">
                <a:solidFill>
                  <a:srgbClr val="C00000"/>
                </a:solidFill>
              </a:rPr>
              <a:t> </a:t>
            </a:r>
            <a:r>
              <a:rPr lang="en-US" b="1" dirty="0" err="1">
                <a:solidFill>
                  <a:srgbClr val="C00000"/>
                </a:solidFill>
              </a:rPr>
              <a:t>thiệu</a:t>
            </a:r>
            <a:endParaRPr b="1" dirty="0">
              <a:solidFill>
                <a:srgbClr val="C00000"/>
              </a:solidFill>
            </a:endParaRPr>
          </a:p>
        </p:txBody>
      </p:sp>
      <p:sp>
        <p:nvSpPr>
          <p:cNvPr id="159" name="Google Shape;159;p10"/>
          <p:cNvSpPr txBox="1">
            <a:spLocks noGrp="1"/>
          </p:cNvSpPr>
          <p:nvPr>
            <p:ph type="body" idx="1"/>
          </p:nvPr>
        </p:nvSpPr>
        <p:spPr>
          <a:xfrm>
            <a:off x="1291350" y="2434960"/>
            <a:ext cx="9829500" cy="2975240"/>
          </a:xfrm>
          <a:prstGeom prst="rect">
            <a:avLst/>
          </a:prstGeom>
        </p:spPr>
        <p:txBody>
          <a:bodyPr spcFirstLastPara="1" wrap="square" lIns="121900" tIns="121900" rIns="121900" bIns="121900" anchor="t" anchorCtr="0">
            <a:noAutofit/>
          </a:bodyPr>
          <a:lstStyle/>
          <a:p>
            <a:r>
              <a:rPr lang="en-US" sz="1900" dirty="0">
                <a:solidFill>
                  <a:srgbClr val="FF0000"/>
                </a:solidFill>
              </a:rPr>
              <a:t> </a:t>
            </a:r>
            <a:r>
              <a:rPr lang="en-GB" sz="1800" dirty="0">
                <a:solidFill>
                  <a:srgbClr val="081C36"/>
                </a:solidFill>
                <a:latin typeface="+mn-lt"/>
              </a:rPr>
              <a:t>Trong </a:t>
            </a:r>
            <a:r>
              <a:rPr lang="en-GB" sz="1800" dirty="0" err="1">
                <a:solidFill>
                  <a:srgbClr val="081C36"/>
                </a:solidFill>
                <a:latin typeface="+mn-lt"/>
              </a:rPr>
              <a:t>bối</a:t>
            </a:r>
            <a:r>
              <a:rPr lang="en-GB" sz="1800" dirty="0">
                <a:solidFill>
                  <a:srgbClr val="081C36"/>
                </a:solidFill>
                <a:latin typeface="+mn-lt"/>
              </a:rPr>
              <a:t> </a:t>
            </a:r>
            <a:r>
              <a:rPr lang="en-GB" sz="1800" dirty="0" err="1">
                <a:solidFill>
                  <a:srgbClr val="081C36"/>
                </a:solidFill>
                <a:latin typeface="+mn-lt"/>
              </a:rPr>
              <a:t>cảnh</a:t>
            </a:r>
            <a:r>
              <a:rPr lang="en-GB" sz="1800" dirty="0">
                <a:solidFill>
                  <a:srgbClr val="081C36"/>
                </a:solidFill>
                <a:latin typeface="+mn-lt"/>
              </a:rPr>
              <a:t> </a:t>
            </a:r>
            <a:r>
              <a:rPr lang="en-GB" sz="1800" dirty="0" err="1">
                <a:solidFill>
                  <a:srgbClr val="081C36"/>
                </a:solidFill>
                <a:latin typeface="+mn-lt"/>
              </a:rPr>
              <a:t>công</a:t>
            </a:r>
            <a:r>
              <a:rPr lang="en-GB" sz="1800" dirty="0">
                <a:solidFill>
                  <a:srgbClr val="081C36"/>
                </a:solidFill>
                <a:latin typeface="+mn-lt"/>
              </a:rPr>
              <a:t> </a:t>
            </a:r>
            <a:r>
              <a:rPr lang="en-GB" sz="1800" dirty="0" err="1">
                <a:solidFill>
                  <a:srgbClr val="081C36"/>
                </a:solidFill>
                <a:latin typeface="+mn-lt"/>
              </a:rPr>
              <a:t>nghệ</a:t>
            </a:r>
            <a:r>
              <a:rPr lang="en-GB" sz="1800" dirty="0">
                <a:solidFill>
                  <a:srgbClr val="081C36"/>
                </a:solidFill>
                <a:latin typeface="+mn-lt"/>
              </a:rPr>
              <a:t> </a:t>
            </a:r>
            <a:r>
              <a:rPr lang="en-GB" sz="1800" dirty="0" err="1">
                <a:solidFill>
                  <a:srgbClr val="081C36"/>
                </a:solidFill>
                <a:latin typeface="+mn-lt"/>
              </a:rPr>
              <a:t>ngày</a:t>
            </a:r>
            <a:r>
              <a:rPr lang="en-GB" sz="1800" dirty="0">
                <a:solidFill>
                  <a:srgbClr val="081C36"/>
                </a:solidFill>
                <a:latin typeface="+mn-lt"/>
              </a:rPr>
              <a:t> </a:t>
            </a:r>
            <a:r>
              <a:rPr lang="en-GB" sz="1800" dirty="0" err="1">
                <a:solidFill>
                  <a:srgbClr val="081C36"/>
                </a:solidFill>
                <a:latin typeface="+mn-lt"/>
              </a:rPr>
              <a:t>càng</a:t>
            </a:r>
            <a:r>
              <a:rPr lang="en-GB" sz="1800" dirty="0">
                <a:solidFill>
                  <a:srgbClr val="081C36"/>
                </a:solidFill>
                <a:latin typeface="+mn-lt"/>
              </a:rPr>
              <a:t> </a:t>
            </a:r>
            <a:r>
              <a:rPr lang="en-GB" sz="1800" dirty="0" err="1">
                <a:solidFill>
                  <a:srgbClr val="081C36"/>
                </a:solidFill>
                <a:latin typeface="+mn-lt"/>
              </a:rPr>
              <a:t>phát</a:t>
            </a:r>
            <a:r>
              <a:rPr lang="en-GB" sz="1800" dirty="0">
                <a:solidFill>
                  <a:srgbClr val="081C36"/>
                </a:solidFill>
                <a:latin typeface="+mn-lt"/>
              </a:rPr>
              <a:t> </a:t>
            </a:r>
            <a:r>
              <a:rPr lang="en-GB" sz="1800" dirty="0" err="1">
                <a:solidFill>
                  <a:srgbClr val="081C36"/>
                </a:solidFill>
                <a:latin typeface="+mn-lt"/>
              </a:rPr>
              <a:t>triển</a:t>
            </a:r>
            <a:r>
              <a:rPr lang="en-GB" sz="1800" dirty="0">
                <a:solidFill>
                  <a:srgbClr val="081C36"/>
                </a:solidFill>
                <a:latin typeface="+mn-lt"/>
              </a:rPr>
              <a:t>, </a:t>
            </a:r>
            <a:r>
              <a:rPr lang="en-GB" sz="1800" dirty="0" err="1">
                <a:solidFill>
                  <a:srgbClr val="081C36"/>
                </a:solidFill>
                <a:latin typeface="+mn-lt"/>
              </a:rPr>
              <a:t>việc</a:t>
            </a:r>
            <a:r>
              <a:rPr lang="en-GB" sz="1800" dirty="0">
                <a:solidFill>
                  <a:srgbClr val="081C36"/>
                </a:solidFill>
                <a:latin typeface="+mn-lt"/>
              </a:rPr>
              <a:t> </a:t>
            </a:r>
            <a:r>
              <a:rPr lang="en-GB" sz="1800" dirty="0" err="1">
                <a:solidFill>
                  <a:srgbClr val="081C36"/>
                </a:solidFill>
                <a:latin typeface="+mn-lt"/>
              </a:rPr>
              <a:t>ứng</a:t>
            </a:r>
            <a:r>
              <a:rPr lang="en-GB" sz="1800" dirty="0">
                <a:solidFill>
                  <a:srgbClr val="081C36"/>
                </a:solidFill>
                <a:latin typeface="+mn-lt"/>
              </a:rPr>
              <a:t> </a:t>
            </a:r>
            <a:r>
              <a:rPr lang="en-GB" sz="1800" dirty="0" err="1">
                <a:solidFill>
                  <a:srgbClr val="081C36"/>
                </a:solidFill>
                <a:latin typeface="+mn-lt"/>
              </a:rPr>
              <a:t>dụng</a:t>
            </a:r>
            <a:r>
              <a:rPr lang="en-GB" sz="1800" dirty="0">
                <a:solidFill>
                  <a:srgbClr val="081C36"/>
                </a:solidFill>
                <a:latin typeface="+mn-lt"/>
              </a:rPr>
              <a:t> </a:t>
            </a:r>
            <a:r>
              <a:rPr lang="en-GB" sz="1800" dirty="0" err="1">
                <a:solidFill>
                  <a:srgbClr val="081C36"/>
                </a:solidFill>
                <a:latin typeface="+mn-lt"/>
              </a:rPr>
              <a:t>chuyển</a:t>
            </a:r>
            <a:r>
              <a:rPr lang="en-GB" sz="1800" dirty="0">
                <a:solidFill>
                  <a:srgbClr val="081C36"/>
                </a:solidFill>
                <a:latin typeface="+mn-lt"/>
              </a:rPr>
              <a:t> </a:t>
            </a:r>
            <a:r>
              <a:rPr lang="en-GB" sz="1800" dirty="0" err="1">
                <a:solidFill>
                  <a:srgbClr val="081C36"/>
                </a:solidFill>
                <a:latin typeface="+mn-lt"/>
              </a:rPr>
              <a:t>đổi</a:t>
            </a:r>
            <a:r>
              <a:rPr lang="en-GB" sz="1800" dirty="0">
                <a:solidFill>
                  <a:srgbClr val="081C36"/>
                </a:solidFill>
                <a:latin typeface="+mn-lt"/>
              </a:rPr>
              <a:t> </a:t>
            </a:r>
            <a:r>
              <a:rPr lang="en-GB" sz="1800" dirty="0" err="1">
                <a:solidFill>
                  <a:srgbClr val="081C36"/>
                </a:solidFill>
                <a:latin typeface="+mn-lt"/>
              </a:rPr>
              <a:t>số</a:t>
            </a:r>
            <a:r>
              <a:rPr lang="en-GB" sz="1800" dirty="0">
                <a:solidFill>
                  <a:srgbClr val="081C36"/>
                </a:solidFill>
                <a:latin typeface="+mn-lt"/>
              </a:rPr>
              <a:t> </a:t>
            </a:r>
            <a:r>
              <a:rPr lang="en-GB" sz="1800" dirty="0" err="1">
                <a:solidFill>
                  <a:srgbClr val="081C36"/>
                </a:solidFill>
                <a:latin typeface="+mn-lt"/>
              </a:rPr>
              <a:t>vào</a:t>
            </a:r>
            <a:r>
              <a:rPr lang="en-GB" sz="1800" dirty="0">
                <a:solidFill>
                  <a:srgbClr val="081C36"/>
                </a:solidFill>
                <a:latin typeface="+mn-lt"/>
              </a:rPr>
              <a:t> </a:t>
            </a:r>
            <a:r>
              <a:rPr lang="en-GB" sz="1800" dirty="0" err="1">
                <a:solidFill>
                  <a:srgbClr val="081C36"/>
                </a:solidFill>
                <a:latin typeface="+mn-lt"/>
              </a:rPr>
              <a:t>hoạt</a:t>
            </a:r>
            <a:r>
              <a:rPr lang="en-GB" sz="1800" dirty="0">
                <a:solidFill>
                  <a:srgbClr val="081C36"/>
                </a:solidFill>
                <a:latin typeface="+mn-lt"/>
              </a:rPr>
              <a:t> </a:t>
            </a:r>
            <a:r>
              <a:rPr lang="en-GB" sz="1800" dirty="0" err="1">
                <a:solidFill>
                  <a:srgbClr val="081C36"/>
                </a:solidFill>
                <a:latin typeface="+mn-lt"/>
              </a:rPr>
              <a:t>động</a:t>
            </a:r>
            <a:r>
              <a:rPr lang="en-GB" sz="1800" dirty="0">
                <a:solidFill>
                  <a:srgbClr val="081C36"/>
                </a:solidFill>
                <a:latin typeface="+mn-lt"/>
              </a:rPr>
              <a:t> </a:t>
            </a:r>
            <a:r>
              <a:rPr lang="en-GB" sz="1800" dirty="0" err="1">
                <a:solidFill>
                  <a:srgbClr val="081C36"/>
                </a:solidFill>
                <a:latin typeface="+mn-lt"/>
              </a:rPr>
              <a:t>kinh</a:t>
            </a:r>
            <a:r>
              <a:rPr lang="en-GB" sz="1800" dirty="0">
                <a:solidFill>
                  <a:srgbClr val="081C36"/>
                </a:solidFill>
                <a:latin typeface="+mn-lt"/>
              </a:rPr>
              <a:t> </a:t>
            </a:r>
            <a:r>
              <a:rPr lang="en-GB" sz="1800" dirty="0" err="1">
                <a:solidFill>
                  <a:srgbClr val="081C36"/>
                </a:solidFill>
                <a:latin typeface="+mn-lt"/>
              </a:rPr>
              <a:t>doanh</a:t>
            </a:r>
            <a:r>
              <a:rPr lang="en-GB" sz="1800" dirty="0">
                <a:solidFill>
                  <a:srgbClr val="081C36"/>
                </a:solidFill>
                <a:latin typeface="+mn-lt"/>
              </a:rPr>
              <a:t> </a:t>
            </a:r>
            <a:r>
              <a:rPr lang="en-GB" sz="1800" dirty="0" err="1">
                <a:solidFill>
                  <a:srgbClr val="081C36"/>
                </a:solidFill>
                <a:latin typeface="+mn-lt"/>
              </a:rPr>
              <a:t>quán</a:t>
            </a:r>
            <a:r>
              <a:rPr lang="en-GB" sz="1800" dirty="0">
                <a:solidFill>
                  <a:srgbClr val="081C36"/>
                </a:solidFill>
                <a:latin typeface="+mn-lt"/>
              </a:rPr>
              <a:t> </a:t>
            </a:r>
            <a:r>
              <a:rPr lang="en-GB" sz="1800" dirty="0" err="1">
                <a:solidFill>
                  <a:srgbClr val="081C36"/>
                </a:solidFill>
                <a:latin typeface="+mn-lt"/>
              </a:rPr>
              <a:t>cà</a:t>
            </a:r>
            <a:r>
              <a:rPr lang="en-GB" sz="1800" dirty="0">
                <a:solidFill>
                  <a:srgbClr val="081C36"/>
                </a:solidFill>
                <a:latin typeface="+mn-lt"/>
              </a:rPr>
              <a:t> </a:t>
            </a:r>
            <a:r>
              <a:rPr lang="en-GB" sz="1800" dirty="0" err="1">
                <a:solidFill>
                  <a:srgbClr val="081C36"/>
                </a:solidFill>
                <a:latin typeface="+mn-lt"/>
              </a:rPr>
              <a:t>phê</a:t>
            </a:r>
            <a:r>
              <a:rPr lang="en-GB" sz="1800" dirty="0">
                <a:solidFill>
                  <a:srgbClr val="081C36"/>
                </a:solidFill>
                <a:latin typeface="+mn-lt"/>
              </a:rPr>
              <a:t> </a:t>
            </a:r>
            <a:r>
              <a:rPr lang="en-GB" sz="1800" dirty="0" err="1">
                <a:solidFill>
                  <a:srgbClr val="081C36"/>
                </a:solidFill>
                <a:latin typeface="+mn-lt"/>
              </a:rPr>
              <a:t>trở</a:t>
            </a:r>
            <a:r>
              <a:rPr lang="en-GB" sz="1800" dirty="0">
                <a:solidFill>
                  <a:srgbClr val="081C36"/>
                </a:solidFill>
                <a:latin typeface="+mn-lt"/>
              </a:rPr>
              <a:t> </a:t>
            </a:r>
            <a:r>
              <a:rPr lang="en-GB" sz="1800" dirty="0" err="1">
                <a:solidFill>
                  <a:srgbClr val="081C36"/>
                </a:solidFill>
                <a:latin typeface="+mn-lt"/>
              </a:rPr>
              <a:t>nên</a:t>
            </a:r>
            <a:r>
              <a:rPr lang="en-GB" sz="1800" dirty="0">
                <a:solidFill>
                  <a:srgbClr val="081C36"/>
                </a:solidFill>
                <a:latin typeface="+mn-lt"/>
              </a:rPr>
              <a:t> </a:t>
            </a:r>
            <a:r>
              <a:rPr lang="en-GB" sz="1800" dirty="0" err="1">
                <a:solidFill>
                  <a:srgbClr val="081C36"/>
                </a:solidFill>
                <a:latin typeface="+mn-lt"/>
              </a:rPr>
              <a:t>cần</a:t>
            </a:r>
            <a:r>
              <a:rPr lang="en-GB" sz="1800" dirty="0">
                <a:solidFill>
                  <a:srgbClr val="081C36"/>
                </a:solidFill>
                <a:latin typeface="+mn-lt"/>
              </a:rPr>
              <a:t> </a:t>
            </a:r>
            <a:r>
              <a:rPr lang="en-GB" sz="1800" dirty="0" err="1">
                <a:solidFill>
                  <a:srgbClr val="081C36"/>
                </a:solidFill>
                <a:latin typeface="+mn-lt"/>
              </a:rPr>
              <a:t>thiết</a:t>
            </a:r>
            <a:r>
              <a:rPr lang="en-GB" sz="1800" dirty="0">
                <a:solidFill>
                  <a:srgbClr val="081C36"/>
                </a:solidFill>
                <a:latin typeface="+mn-lt"/>
              </a:rPr>
              <a:t>. </a:t>
            </a:r>
            <a:r>
              <a:rPr lang="en-GB" sz="1800" dirty="0" err="1">
                <a:solidFill>
                  <a:srgbClr val="081C36"/>
                </a:solidFill>
                <a:latin typeface="+mn-lt"/>
              </a:rPr>
              <a:t>Thực</a:t>
            </a:r>
            <a:r>
              <a:rPr lang="en-GB" sz="1800" dirty="0">
                <a:solidFill>
                  <a:srgbClr val="081C36"/>
                </a:solidFill>
                <a:latin typeface="+mn-lt"/>
              </a:rPr>
              <a:t> </a:t>
            </a:r>
            <a:r>
              <a:rPr lang="en-GB" sz="1800" dirty="0" err="1">
                <a:solidFill>
                  <a:srgbClr val="081C36"/>
                </a:solidFill>
                <a:latin typeface="+mn-lt"/>
              </a:rPr>
              <a:t>tế</a:t>
            </a:r>
            <a:r>
              <a:rPr lang="en-GB" sz="1800" dirty="0">
                <a:solidFill>
                  <a:srgbClr val="081C36"/>
                </a:solidFill>
                <a:latin typeface="+mn-lt"/>
              </a:rPr>
              <a:t> </a:t>
            </a:r>
            <a:r>
              <a:rPr lang="en-GB" sz="1800" dirty="0" err="1">
                <a:solidFill>
                  <a:srgbClr val="081C36"/>
                </a:solidFill>
                <a:latin typeface="+mn-lt"/>
              </a:rPr>
              <a:t>cho</a:t>
            </a:r>
            <a:r>
              <a:rPr lang="en-GB" sz="1800" dirty="0">
                <a:solidFill>
                  <a:srgbClr val="081C36"/>
                </a:solidFill>
                <a:latin typeface="+mn-lt"/>
              </a:rPr>
              <a:t> </a:t>
            </a:r>
            <a:r>
              <a:rPr lang="en-GB" sz="1800" dirty="0" err="1">
                <a:solidFill>
                  <a:srgbClr val="081C36"/>
                </a:solidFill>
                <a:latin typeface="+mn-lt"/>
              </a:rPr>
              <a:t>thấy</a:t>
            </a:r>
            <a:r>
              <a:rPr lang="en-GB" sz="1800" dirty="0">
                <a:solidFill>
                  <a:srgbClr val="081C36"/>
                </a:solidFill>
                <a:latin typeface="+mn-lt"/>
              </a:rPr>
              <a:t>, </a:t>
            </a:r>
            <a:r>
              <a:rPr lang="en-GB" sz="1800" dirty="0" err="1">
                <a:solidFill>
                  <a:srgbClr val="081C36"/>
                </a:solidFill>
                <a:latin typeface="+mn-lt"/>
              </a:rPr>
              <a:t>hình</a:t>
            </a:r>
            <a:r>
              <a:rPr lang="en-GB" sz="1800" dirty="0">
                <a:solidFill>
                  <a:srgbClr val="081C36"/>
                </a:solidFill>
                <a:latin typeface="+mn-lt"/>
              </a:rPr>
              <a:t> </a:t>
            </a:r>
            <a:r>
              <a:rPr lang="en-GB" sz="1800" dirty="0" err="1">
                <a:solidFill>
                  <a:srgbClr val="081C36"/>
                </a:solidFill>
                <a:latin typeface="+mn-lt"/>
              </a:rPr>
              <a:t>thức</a:t>
            </a:r>
            <a:r>
              <a:rPr lang="en-GB" sz="1800" dirty="0">
                <a:solidFill>
                  <a:srgbClr val="081C36"/>
                </a:solidFill>
                <a:latin typeface="+mn-lt"/>
              </a:rPr>
              <a:t> </a:t>
            </a:r>
            <a:r>
              <a:rPr lang="en-GB" sz="1800" dirty="0" err="1">
                <a:solidFill>
                  <a:srgbClr val="081C36"/>
                </a:solidFill>
                <a:latin typeface="+mn-lt"/>
              </a:rPr>
              <a:t>đặt</a:t>
            </a:r>
            <a:r>
              <a:rPr lang="en-GB" sz="1800" dirty="0">
                <a:solidFill>
                  <a:srgbClr val="081C36"/>
                </a:solidFill>
                <a:latin typeface="+mn-lt"/>
              </a:rPr>
              <a:t> </a:t>
            </a:r>
            <a:r>
              <a:rPr lang="en-GB" sz="1800" dirty="0" err="1">
                <a:solidFill>
                  <a:srgbClr val="081C36"/>
                </a:solidFill>
                <a:latin typeface="+mn-lt"/>
              </a:rPr>
              <a:t>bàn</a:t>
            </a:r>
            <a:r>
              <a:rPr lang="en-GB" sz="1800" dirty="0">
                <a:solidFill>
                  <a:srgbClr val="081C36"/>
                </a:solidFill>
                <a:latin typeface="+mn-lt"/>
              </a:rPr>
              <a:t> </a:t>
            </a:r>
            <a:r>
              <a:rPr lang="en-GB" sz="1800" dirty="0" err="1">
                <a:solidFill>
                  <a:srgbClr val="081C36"/>
                </a:solidFill>
                <a:latin typeface="+mn-lt"/>
              </a:rPr>
              <a:t>và</a:t>
            </a:r>
            <a:r>
              <a:rPr lang="en-GB" sz="1800" dirty="0">
                <a:solidFill>
                  <a:srgbClr val="081C36"/>
                </a:solidFill>
                <a:latin typeface="+mn-lt"/>
              </a:rPr>
              <a:t> </a:t>
            </a:r>
            <a:r>
              <a:rPr lang="en-GB" sz="1800" dirty="0" err="1">
                <a:solidFill>
                  <a:srgbClr val="081C36"/>
                </a:solidFill>
                <a:latin typeface="+mn-lt"/>
              </a:rPr>
              <a:t>quản</a:t>
            </a:r>
            <a:r>
              <a:rPr lang="en-GB" sz="1800" dirty="0">
                <a:solidFill>
                  <a:srgbClr val="081C36"/>
                </a:solidFill>
                <a:latin typeface="+mn-lt"/>
              </a:rPr>
              <a:t> </a:t>
            </a:r>
            <a:r>
              <a:rPr lang="en-GB" sz="1800" dirty="0" err="1">
                <a:solidFill>
                  <a:srgbClr val="081C36"/>
                </a:solidFill>
                <a:latin typeface="+mn-lt"/>
              </a:rPr>
              <a:t>lý</a:t>
            </a:r>
            <a:r>
              <a:rPr lang="en-GB" sz="1800" dirty="0">
                <a:solidFill>
                  <a:srgbClr val="081C36"/>
                </a:solidFill>
                <a:latin typeface="+mn-lt"/>
              </a:rPr>
              <a:t> </a:t>
            </a:r>
            <a:r>
              <a:rPr lang="en-GB" sz="1800" dirty="0" err="1">
                <a:solidFill>
                  <a:srgbClr val="081C36"/>
                </a:solidFill>
                <a:latin typeface="+mn-lt"/>
              </a:rPr>
              <a:t>thủ</a:t>
            </a:r>
            <a:r>
              <a:rPr lang="en-GB" sz="1800" dirty="0">
                <a:solidFill>
                  <a:srgbClr val="081C36"/>
                </a:solidFill>
                <a:latin typeface="+mn-lt"/>
              </a:rPr>
              <a:t> </a:t>
            </a:r>
            <a:r>
              <a:rPr lang="en-GB" sz="1800" dirty="0" err="1">
                <a:solidFill>
                  <a:srgbClr val="081C36"/>
                </a:solidFill>
                <a:latin typeface="+mn-lt"/>
              </a:rPr>
              <a:t>công</a:t>
            </a:r>
            <a:r>
              <a:rPr lang="en-GB" sz="1800" dirty="0">
                <a:solidFill>
                  <a:srgbClr val="081C36"/>
                </a:solidFill>
                <a:latin typeface="+mn-lt"/>
              </a:rPr>
              <a:t> </a:t>
            </a:r>
            <a:r>
              <a:rPr lang="en-GB" sz="1800" dirty="0" err="1">
                <a:solidFill>
                  <a:srgbClr val="081C36"/>
                </a:solidFill>
                <a:latin typeface="+mn-lt"/>
              </a:rPr>
              <a:t>tại</a:t>
            </a:r>
            <a:r>
              <a:rPr lang="en-GB" sz="1800" dirty="0">
                <a:solidFill>
                  <a:srgbClr val="081C36"/>
                </a:solidFill>
                <a:latin typeface="+mn-lt"/>
              </a:rPr>
              <a:t> </a:t>
            </a:r>
            <a:r>
              <a:rPr lang="en-GB" sz="1800" dirty="0" err="1">
                <a:solidFill>
                  <a:srgbClr val="081C36"/>
                </a:solidFill>
                <a:latin typeface="+mn-lt"/>
              </a:rPr>
              <a:t>quán</a:t>
            </a:r>
            <a:r>
              <a:rPr lang="en-GB" sz="1800" dirty="0">
                <a:solidFill>
                  <a:srgbClr val="081C36"/>
                </a:solidFill>
                <a:latin typeface="+mn-lt"/>
              </a:rPr>
              <a:t> </a:t>
            </a:r>
            <a:r>
              <a:rPr lang="en-GB" sz="1800" dirty="0" err="1">
                <a:solidFill>
                  <a:srgbClr val="081C36"/>
                </a:solidFill>
                <a:latin typeface="+mn-lt"/>
              </a:rPr>
              <a:t>gây</a:t>
            </a:r>
            <a:r>
              <a:rPr lang="en-GB" sz="1800" dirty="0">
                <a:solidFill>
                  <a:srgbClr val="081C36"/>
                </a:solidFill>
                <a:latin typeface="+mn-lt"/>
              </a:rPr>
              <a:t> </a:t>
            </a:r>
            <a:r>
              <a:rPr lang="en-GB" sz="1800" dirty="0" err="1">
                <a:solidFill>
                  <a:srgbClr val="081C36"/>
                </a:solidFill>
                <a:latin typeface="+mn-lt"/>
              </a:rPr>
              <a:t>khó</a:t>
            </a:r>
            <a:r>
              <a:rPr lang="en-GB" sz="1800" dirty="0">
                <a:solidFill>
                  <a:srgbClr val="081C36"/>
                </a:solidFill>
                <a:latin typeface="+mn-lt"/>
              </a:rPr>
              <a:t> </a:t>
            </a:r>
            <a:r>
              <a:rPr lang="en-GB" sz="1800" dirty="0" err="1">
                <a:solidFill>
                  <a:srgbClr val="081C36"/>
                </a:solidFill>
                <a:latin typeface="+mn-lt"/>
              </a:rPr>
              <a:t>khăn</a:t>
            </a:r>
            <a:r>
              <a:rPr lang="en-GB" sz="1800" dirty="0">
                <a:solidFill>
                  <a:srgbClr val="081C36"/>
                </a:solidFill>
                <a:latin typeface="+mn-lt"/>
              </a:rPr>
              <a:t> </a:t>
            </a:r>
            <a:r>
              <a:rPr lang="en-GB" sz="1800" dirty="0" err="1">
                <a:solidFill>
                  <a:srgbClr val="081C36"/>
                </a:solidFill>
                <a:latin typeface="+mn-lt"/>
              </a:rPr>
              <a:t>trong</a:t>
            </a:r>
            <a:r>
              <a:rPr lang="en-GB" sz="1800" dirty="0">
                <a:solidFill>
                  <a:srgbClr val="081C36"/>
                </a:solidFill>
                <a:latin typeface="+mn-lt"/>
              </a:rPr>
              <a:t> </a:t>
            </a:r>
            <a:r>
              <a:rPr lang="en-GB" sz="1800" dirty="0" err="1">
                <a:solidFill>
                  <a:srgbClr val="081C36"/>
                </a:solidFill>
                <a:latin typeface="+mn-lt"/>
              </a:rPr>
              <a:t>việc</a:t>
            </a:r>
            <a:r>
              <a:rPr lang="en-GB" sz="1800" dirty="0">
                <a:solidFill>
                  <a:srgbClr val="081C36"/>
                </a:solidFill>
                <a:latin typeface="+mn-lt"/>
              </a:rPr>
              <a:t> </a:t>
            </a:r>
            <a:r>
              <a:rPr lang="en-GB" sz="1800" dirty="0" err="1">
                <a:solidFill>
                  <a:srgbClr val="081C36"/>
                </a:solidFill>
                <a:latin typeface="+mn-lt"/>
              </a:rPr>
              <a:t>quản</a:t>
            </a:r>
            <a:r>
              <a:rPr lang="en-GB" sz="1800" dirty="0">
                <a:solidFill>
                  <a:srgbClr val="081C36"/>
                </a:solidFill>
                <a:latin typeface="+mn-lt"/>
              </a:rPr>
              <a:t> </a:t>
            </a:r>
            <a:r>
              <a:rPr lang="en-GB" sz="1800" dirty="0" err="1">
                <a:solidFill>
                  <a:srgbClr val="081C36"/>
                </a:solidFill>
                <a:latin typeface="+mn-lt"/>
              </a:rPr>
              <a:t>lý</a:t>
            </a:r>
            <a:r>
              <a:rPr lang="en-GB" sz="1800" dirty="0">
                <a:solidFill>
                  <a:srgbClr val="081C36"/>
                </a:solidFill>
                <a:latin typeface="+mn-lt"/>
              </a:rPr>
              <a:t> </a:t>
            </a:r>
            <a:r>
              <a:rPr lang="en-GB" sz="1800" dirty="0" err="1">
                <a:solidFill>
                  <a:srgbClr val="081C36"/>
                </a:solidFill>
                <a:latin typeface="+mn-lt"/>
              </a:rPr>
              <a:t>thông</a:t>
            </a:r>
            <a:r>
              <a:rPr lang="en-GB" sz="1800" dirty="0">
                <a:solidFill>
                  <a:srgbClr val="081C36"/>
                </a:solidFill>
                <a:latin typeface="+mn-lt"/>
              </a:rPr>
              <a:t> tin </a:t>
            </a:r>
            <a:r>
              <a:rPr lang="en-GB" sz="1800" dirty="0" err="1">
                <a:solidFill>
                  <a:srgbClr val="081C36"/>
                </a:solidFill>
                <a:latin typeface="+mn-lt"/>
              </a:rPr>
              <a:t>và</a:t>
            </a:r>
            <a:r>
              <a:rPr lang="en-GB" sz="1800" dirty="0">
                <a:solidFill>
                  <a:srgbClr val="081C36"/>
                </a:solidFill>
                <a:latin typeface="+mn-lt"/>
              </a:rPr>
              <a:t> </a:t>
            </a:r>
            <a:r>
              <a:rPr lang="en-GB" sz="1800" dirty="0" err="1">
                <a:solidFill>
                  <a:srgbClr val="081C36"/>
                </a:solidFill>
                <a:latin typeface="+mn-lt"/>
              </a:rPr>
              <a:t>làm</a:t>
            </a:r>
            <a:r>
              <a:rPr lang="en-GB" sz="1800" dirty="0">
                <a:solidFill>
                  <a:srgbClr val="081C36"/>
                </a:solidFill>
                <a:latin typeface="+mn-lt"/>
              </a:rPr>
              <a:t> </a:t>
            </a:r>
            <a:r>
              <a:rPr lang="en-GB" sz="1800" dirty="0" err="1">
                <a:solidFill>
                  <a:srgbClr val="081C36"/>
                </a:solidFill>
                <a:latin typeface="+mn-lt"/>
              </a:rPr>
              <a:t>giảm</a:t>
            </a:r>
            <a:r>
              <a:rPr lang="en-GB" sz="1800" dirty="0">
                <a:solidFill>
                  <a:srgbClr val="081C36"/>
                </a:solidFill>
                <a:latin typeface="+mn-lt"/>
              </a:rPr>
              <a:t> </a:t>
            </a:r>
            <a:r>
              <a:rPr lang="en-GB" sz="1800" dirty="0" err="1">
                <a:solidFill>
                  <a:srgbClr val="081C36"/>
                </a:solidFill>
                <a:latin typeface="+mn-lt"/>
              </a:rPr>
              <a:t>trải</a:t>
            </a:r>
            <a:r>
              <a:rPr lang="en-GB" sz="1800" dirty="0">
                <a:solidFill>
                  <a:srgbClr val="081C36"/>
                </a:solidFill>
                <a:latin typeface="+mn-lt"/>
              </a:rPr>
              <a:t> </a:t>
            </a:r>
            <a:r>
              <a:rPr lang="en-GB" sz="1800" dirty="0" err="1">
                <a:solidFill>
                  <a:srgbClr val="081C36"/>
                </a:solidFill>
                <a:latin typeface="+mn-lt"/>
              </a:rPr>
              <a:t>nghiệm</a:t>
            </a:r>
            <a:r>
              <a:rPr lang="en-GB" sz="1800" dirty="0">
                <a:solidFill>
                  <a:srgbClr val="081C36"/>
                </a:solidFill>
                <a:latin typeface="+mn-lt"/>
              </a:rPr>
              <a:t> </a:t>
            </a:r>
            <a:r>
              <a:rPr lang="en-GB" sz="1800" dirty="0" err="1">
                <a:solidFill>
                  <a:srgbClr val="081C36"/>
                </a:solidFill>
                <a:latin typeface="+mn-lt"/>
              </a:rPr>
              <a:t>của</a:t>
            </a:r>
            <a:r>
              <a:rPr lang="en-GB" sz="1800" dirty="0">
                <a:solidFill>
                  <a:srgbClr val="081C36"/>
                </a:solidFill>
                <a:latin typeface="+mn-lt"/>
              </a:rPr>
              <a:t> </a:t>
            </a:r>
            <a:r>
              <a:rPr lang="en-GB" sz="1800" dirty="0" err="1">
                <a:solidFill>
                  <a:srgbClr val="081C36"/>
                </a:solidFill>
                <a:latin typeface="+mn-lt"/>
              </a:rPr>
              <a:t>khách</a:t>
            </a:r>
            <a:r>
              <a:rPr lang="en-GB" sz="1800" dirty="0">
                <a:solidFill>
                  <a:srgbClr val="081C36"/>
                </a:solidFill>
                <a:latin typeface="+mn-lt"/>
              </a:rPr>
              <a:t> </a:t>
            </a:r>
            <a:r>
              <a:rPr lang="en-GB" sz="1800" dirty="0" err="1">
                <a:solidFill>
                  <a:srgbClr val="081C36"/>
                </a:solidFill>
                <a:latin typeface="+mn-lt"/>
              </a:rPr>
              <a:t>hàng</a:t>
            </a:r>
            <a:r>
              <a:rPr lang="en-GB" sz="1800" dirty="0">
                <a:solidFill>
                  <a:srgbClr val="081C36"/>
                </a:solidFill>
                <a:latin typeface="+mn-lt"/>
              </a:rPr>
              <a:t>.</a:t>
            </a:r>
            <a:r>
              <a:rPr lang="en-US" sz="1800" dirty="0">
                <a:solidFill>
                  <a:srgbClr val="081C36"/>
                </a:solidFill>
                <a:latin typeface="+mn-lt"/>
              </a:rPr>
              <a:t> </a:t>
            </a:r>
          </a:p>
          <a:p>
            <a:r>
              <a:rPr lang="vi-VN" sz="1800" dirty="0">
                <a:solidFill>
                  <a:srgbClr val="081C36"/>
                </a:solidFill>
                <a:latin typeface="+mn-lt"/>
              </a:rPr>
              <a:t>Vì vậy, CoffeeGo được xây dựng như một nền tảng </a:t>
            </a:r>
            <a:r>
              <a:rPr lang="en-US" sz="1800" dirty="0" err="1">
                <a:solidFill>
                  <a:srgbClr val="081C36"/>
                </a:solidFill>
                <a:latin typeface="+mn-lt"/>
              </a:rPr>
              <a:t>quản</a:t>
            </a:r>
            <a:r>
              <a:rPr lang="en-US" sz="1800" dirty="0">
                <a:solidFill>
                  <a:srgbClr val="081C36"/>
                </a:solidFill>
                <a:latin typeface="+mn-lt"/>
              </a:rPr>
              <a:t> </a:t>
            </a:r>
            <a:r>
              <a:rPr lang="en-US" sz="1800" dirty="0" err="1">
                <a:solidFill>
                  <a:srgbClr val="081C36"/>
                </a:solidFill>
                <a:latin typeface="+mn-lt"/>
              </a:rPr>
              <a:t>lý</a:t>
            </a:r>
            <a:r>
              <a:rPr lang="en-US" sz="1800" dirty="0">
                <a:solidFill>
                  <a:srgbClr val="081C36"/>
                </a:solidFill>
                <a:latin typeface="+mn-lt"/>
              </a:rPr>
              <a:t> </a:t>
            </a:r>
            <a:r>
              <a:rPr lang="en-US" sz="1800" dirty="0" err="1">
                <a:solidFill>
                  <a:srgbClr val="081C36"/>
                </a:solidFill>
                <a:latin typeface="+mn-lt"/>
              </a:rPr>
              <a:t>và</a:t>
            </a:r>
            <a:r>
              <a:rPr lang="en-US" sz="1800" dirty="0">
                <a:solidFill>
                  <a:srgbClr val="081C36"/>
                </a:solidFill>
                <a:latin typeface="+mn-lt"/>
              </a:rPr>
              <a:t> </a:t>
            </a:r>
            <a:r>
              <a:rPr lang="en-US" sz="1800" dirty="0" err="1">
                <a:solidFill>
                  <a:srgbClr val="081C36"/>
                </a:solidFill>
                <a:latin typeface="+mn-lt"/>
              </a:rPr>
              <a:t>đặt</a:t>
            </a:r>
            <a:r>
              <a:rPr lang="en-US" sz="1800" dirty="0">
                <a:solidFill>
                  <a:srgbClr val="081C36"/>
                </a:solidFill>
                <a:latin typeface="+mn-lt"/>
              </a:rPr>
              <a:t> </a:t>
            </a:r>
            <a:r>
              <a:rPr lang="en-US" sz="1800" dirty="0" err="1">
                <a:solidFill>
                  <a:srgbClr val="081C36"/>
                </a:solidFill>
                <a:latin typeface="+mn-lt"/>
              </a:rPr>
              <a:t>bàn</a:t>
            </a:r>
            <a:r>
              <a:rPr lang="en-US" sz="1800" dirty="0">
                <a:solidFill>
                  <a:srgbClr val="081C36"/>
                </a:solidFill>
                <a:latin typeface="+mn-lt"/>
              </a:rPr>
              <a:t> </a:t>
            </a:r>
            <a:r>
              <a:rPr lang="vi-VN" sz="1800" dirty="0">
                <a:solidFill>
                  <a:srgbClr val="081C36"/>
                </a:solidFill>
                <a:latin typeface="+mn-lt"/>
              </a:rPr>
              <a:t>cho quán cà phê, cho phép khách hàng điền thông tin đặt bàn trực tuyến một cách nhanh chóng. Hệ thống tích hợp AI Assistant để hỗ trợ tư vấn và thanh toán điện tử</a:t>
            </a:r>
            <a:r>
              <a:rPr lang="en-US" sz="1800" dirty="0">
                <a:solidFill>
                  <a:srgbClr val="081C36"/>
                </a:solidFill>
                <a:latin typeface="+mn-lt"/>
              </a:rPr>
              <a:t>,</a:t>
            </a:r>
            <a:r>
              <a:rPr lang="vi-VN" sz="1800" dirty="0">
                <a:solidFill>
                  <a:srgbClr val="081C36"/>
                </a:solidFill>
                <a:latin typeface="+mn-lt"/>
              </a:rPr>
              <a:t> góp phần nâng cao hiệu quả quản lý và chất lượng dịch vụ của quán.</a:t>
            </a:r>
            <a:endParaRPr lang="en-US" sz="1800" dirty="0">
              <a:solidFill>
                <a:srgbClr val="081C36"/>
              </a:solidFill>
              <a:latin typeface="+mn-lt"/>
            </a:endParaRPr>
          </a:p>
        </p:txBody>
      </p:sp>
      <p:sp>
        <p:nvSpPr>
          <p:cNvPr id="160" name="Google Shape;160;p10"/>
          <p:cNvSpPr/>
          <p:nvPr/>
        </p:nvSpPr>
        <p:spPr>
          <a:xfrm>
            <a:off x="11548085" y="1192960"/>
            <a:ext cx="478500" cy="478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1" name="Google Shape;161;p10"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0">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860C10F3-B631-4ABE-D27A-7351CAD476AA}"/>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0"/>
          <p:cNvSpPr txBox="1">
            <a:spLocks noGrp="1"/>
          </p:cNvSpPr>
          <p:nvPr>
            <p:ph type="title"/>
          </p:nvPr>
        </p:nvSpPr>
        <p:spPr>
          <a:xfrm>
            <a:off x="977586" y="1671460"/>
            <a:ext cx="98295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b="1" dirty="0" err="1">
                <a:solidFill>
                  <a:srgbClr val="C00000"/>
                </a:solidFill>
              </a:rPr>
              <a:t>Chức</a:t>
            </a:r>
            <a:r>
              <a:rPr lang="en-US" b="1" dirty="0">
                <a:solidFill>
                  <a:srgbClr val="C00000"/>
                </a:solidFill>
              </a:rPr>
              <a:t> </a:t>
            </a:r>
            <a:r>
              <a:rPr lang="en-US" b="1" dirty="0" err="1">
                <a:solidFill>
                  <a:srgbClr val="C00000"/>
                </a:solidFill>
              </a:rPr>
              <a:t>năng</a:t>
            </a:r>
            <a:r>
              <a:rPr lang="en-US" b="1" dirty="0">
                <a:solidFill>
                  <a:srgbClr val="C00000"/>
                </a:solidFill>
              </a:rPr>
              <a:t> </a:t>
            </a:r>
            <a:r>
              <a:rPr lang="en-US" b="1" dirty="0" err="1">
                <a:solidFill>
                  <a:srgbClr val="C00000"/>
                </a:solidFill>
              </a:rPr>
              <a:t>tổng</a:t>
            </a:r>
            <a:r>
              <a:rPr lang="en-US" b="1" dirty="0">
                <a:solidFill>
                  <a:srgbClr val="C00000"/>
                </a:solidFill>
              </a:rPr>
              <a:t> </a:t>
            </a:r>
            <a:r>
              <a:rPr lang="en-US" b="1" dirty="0" err="1">
                <a:solidFill>
                  <a:srgbClr val="C00000"/>
                </a:solidFill>
              </a:rPr>
              <a:t>quát</a:t>
            </a:r>
            <a:endParaRPr b="1" dirty="0">
              <a:solidFill>
                <a:srgbClr val="C00000"/>
              </a:solidFill>
            </a:endParaRPr>
          </a:p>
        </p:txBody>
      </p:sp>
      <p:sp>
        <p:nvSpPr>
          <p:cNvPr id="159" name="Google Shape;159;p10"/>
          <p:cNvSpPr txBox="1">
            <a:spLocks noGrp="1"/>
          </p:cNvSpPr>
          <p:nvPr>
            <p:ph type="body" idx="1"/>
          </p:nvPr>
        </p:nvSpPr>
        <p:spPr>
          <a:xfrm>
            <a:off x="1291349" y="2434960"/>
            <a:ext cx="10035411" cy="2751580"/>
          </a:xfrm>
          <a:prstGeom prst="rect">
            <a:avLst/>
          </a:prstGeom>
        </p:spPr>
        <p:txBody>
          <a:bodyPr spcFirstLastPara="1" wrap="square" lIns="121900" tIns="121900" rIns="121900" bIns="121900" anchor="t" anchorCtr="0">
            <a:noAutofit/>
          </a:bodyPr>
          <a:lstStyle/>
          <a:p>
            <a:r>
              <a:rPr lang="en-US" sz="2400" b="1" i="1" u="sng" dirty="0" err="1">
                <a:solidFill>
                  <a:schemeClr val="tx1"/>
                </a:solidFill>
              </a:rPr>
              <a:t>Chức</a:t>
            </a:r>
            <a:r>
              <a:rPr lang="en-US" sz="2400" b="1" i="1" u="sng" dirty="0">
                <a:solidFill>
                  <a:schemeClr val="tx1"/>
                </a:solidFill>
              </a:rPr>
              <a:t> </a:t>
            </a:r>
            <a:r>
              <a:rPr lang="en-US" sz="2400" b="1" i="1" u="sng" dirty="0" err="1">
                <a:solidFill>
                  <a:schemeClr val="tx1"/>
                </a:solidFill>
              </a:rPr>
              <a:t>năng</a:t>
            </a:r>
            <a:r>
              <a:rPr lang="en-US" sz="2400" b="1" i="1" u="sng" dirty="0">
                <a:solidFill>
                  <a:schemeClr val="tx1"/>
                </a:solidFill>
              </a:rPr>
              <a:t> </a:t>
            </a:r>
            <a:r>
              <a:rPr lang="en-US" sz="2400" b="1" i="1" u="sng" dirty="0" err="1">
                <a:solidFill>
                  <a:schemeClr val="tx1"/>
                </a:solidFill>
              </a:rPr>
              <a:t>Khách</a:t>
            </a:r>
            <a:r>
              <a:rPr lang="en-US" sz="2400" b="1" i="1" u="sng" dirty="0">
                <a:solidFill>
                  <a:schemeClr val="tx1"/>
                </a:solidFill>
              </a:rPr>
              <a:t> </a:t>
            </a:r>
            <a:r>
              <a:rPr lang="en-US" sz="2400" b="1" i="1" u="sng" dirty="0" err="1">
                <a:solidFill>
                  <a:schemeClr val="tx1"/>
                </a:solidFill>
              </a:rPr>
              <a:t>vãng</a:t>
            </a:r>
            <a:r>
              <a:rPr lang="en-US" sz="2400" b="1" i="1" u="sng" dirty="0">
                <a:solidFill>
                  <a:schemeClr val="tx1"/>
                </a:solidFill>
              </a:rPr>
              <a:t> lai</a:t>
            </a:r>
            <a:r>
              <a:rPr lang="en-US" sz="2400" dirty="0"/>
              <a:t>: </a:t>
            </a:r>
            <a:r>
              <a:rPr lang="en-US" sz="2400" dirty="0" err="1"/>
              <a:t>Đăng</a:t>
            </a:r>
            <a:r>
              <a:rPr lang="en-US" sz="2400" dirty="0"/>
              <a:t> </a:t>
            </a:r>
            <a:r>
              <a:rPr lang="en-US" sz="2400" dirty="0" err="1"/>
              <a:t>ký,xem</a:t>
            </a:r>
            <a:r>
              <a:rPr lang="en-US" sz="2400" dirty="0"/>
              <a:t> </a:t>
            </a:r>
            <a:r>
              <a:rPr lang="en-US" sz="2400" dirty="0" err="1"/>
              <a:t>thực</a:t>
            </a:r>
            <a:r>
              <a:rPr lang="en-US" sz="2400" dirty="0"/>
              <a:t> </a:t>
            </a:r>
            <a:r>
              <a:rPr lang="en-US" sz="2400" dirty="0" err="1"/>
              <a:t>đơn,xem</a:t>
            </a:r>
            <a:r>
              <a:rPr lang="en-US" sz="2400" dirty="0"/>
              <a:t> </a:t>
            </a:r>
            <a:r>
              <a:rPr lang="en-US" sz="2400" dirty="0" err="1"/>
              <a:t>bài</a:t>
            </a:r>
            <a:r>
              <a:rPr lang="en-US" sz="2400" dirty="0"/>
              <a:t> </a:t>
            </a:r>
            <a:r>
              <a:rPr lang="en-US" sz="2400" dirty="0" err="1"/>
              <a:t>viết,chatbot</a:t>
            </a:r>
            <a:r>
              <a:rPr lang="en-US" sz="2400" dirty="0"/>
              <a:t> AI.</a:t>
            </a:r>
          </a:p>
          <a:p>
            <a:r>
              <a:rPr lang="en-US" sz="2400" b="1" i="1" u="sng" dirty="0" err="1">
                <a:solidFill>
                  <a:schemeClr val="tx1"/>
                </a:solidFill>
              </a:rPr>
              <a:t>Chức</a:t>
            </a:r>
            <a:r>
              <a:rPr lang="en-US" sz="2400" b="1" i="1" u="sng" dirty="0">
                <a:solidFill>
                  <a:schemeClr val="tx1"/>
                </a:solidFill>
              </a:rPr>
              <a:t> </a:t>
            </a:r>
            <a:r>
              <a:rPr lang="en-US" sz="2400" b="1" i="1" u="sng" dirty="0" err="1">
                <a:solidFill>
                  <a:schemeClr val="tx1"/>
                </a:solidFill>
              </a:rPr>
              <a:t>năng</a:t>
            </a:r>
            <a:r>
              <a:rPr lang="en-US" sz="2400" b="1" i="1" u="sng" dirty="0">
                <a:solidFill>
                  <a:schemeClr val="tx1"/>
                </a:solidFill>
              </a:rPr>
              <a:t> </a:t>
            </a:r>
            <a:r>
              <a:rPr lang="en-US" sz="2400" b="1" i="1" u="sng" dirty="0" err="1">
                <a:solidFill>
                  <a:schemeClr val="tx1"/>
                </a:solidFill>
              </a:rPr>
              <a:t>khách</a:t>
            </a:r>
            <a:r>
              <a:rPr lang="en-US" sz="2400" b="1" i="1" u="sng" dirty="0">
                <a:solidFill>
                  <a:schemeClr val="tx1"/>
                </a:solidFill>
              </a:rPr>
              <a:t> </a:t>
            </a:r>
            <a:r>
              <a:rPr lang="en-US" sz="2400" b="1" i="1" u="sng" dirty="0" err="1">
                <a:solidFill>
                  <a:schemeClr val="tx1"/>
                </a:solidFill>
              </a:rPr>
              <a:t>hàng</a:t>
            </a:r>
            <a:r>
              <a:rPr lang="en-US" sz="2400" dirty="0"/>
              <a:t>: </a:t>
            </a:r>
            <a:r>
              <a:rPr lang="en-US" sz="2400" dirty="0" err="1"/>
              <a:t>Đăng</a:t>
            </a:r>
            <a:r>
              <a:rPr lang="en-US" sz="2400" dirty="0"/>
              <a:t> </a:t>
            </a:r>
            <a:r>
              <a:rPr lang="en-US" sz="2400" dirty="0" err="1"/>
              <a:t>nhập,đặt</a:t>
            </a:r>
            <a:r>
              <a:rPr lang="en-US" sz="2400" dirty="0"/>
              <a:t> </a:t>
            </a:r>
            <a:r>
              <a:rPr lang="en-US" sz="2400" dirty="0" err="1"/>
              <a:t>bàn,quên</a:t>
            </a:r>
            <a:r>
              <a:rPr lang="en-US" sz="2400" dirty="0"/>
              <a:t> </a:t>
            </a:r>
            <a:r>
              <a:rPr lang="en-US" sz="2400" dirty="0" err="1"/>
              <a:t>mật</a:t>
            </a:r>
            <a:r>
              <a:rPr lang="en-US" sz="2400" dirty="0"/>
              <a:t> </a:t>
            </a:r>
            <a:r>
              <a:rPr lang="en-US" sz="2400" dirty="0" err="1"/>
              <a:t>khẩu,đổi</a:t>
            </a:r>
            <a:r>
              <a:rPr lang="en-US" sz="2400" dirty="0"/>
              <a:t> </a:t>
            </a:r>
            <a:r>
              <a:rPr lang="en-US" sz="2400" dirty="0" err="1"/>
              <a:t>mật</a:t>
            </a:r>
            <a:r>
              <a:rPr lang="en-US" sz="2400" dirty="0"/>
              <a:t> </a:t>
            </a:r>
            <a:r>
              <a:rPr lang="en-US" sz="2400" dirty="0" err="1"/>
              <a:t>khẩu,bài</a:t>
            </a:r>
            <a:r>
              <a:rPr lang="en-US" sz="2400" dirty="0"/>
              <a:t> </a:t>
            </a:r>
            <a:r>
              <a:rPr lang="en-US" sz="2400" dirty="0" err="1"/>
              <a:t>viết,giỏ</a:t>
            </a:r>
            <a:r>
              <a:rPr lang="en-US" sz="2400" dirty="0"/>
              <a:t> </a:t>
            </a:r>
            <a:r>
              <a:rPr lang="en-US" sz="2400" dirty="0" err="1"/>
              <a:t>hàng,lịch</a:t>
            </a:r>
            <a:r>
              <a:rPr lang="en-US" sz="2400" dirty="0"/>
              <a:t> </a:t>
            </a:r>
            <a:r>
              <a:rPr lang="en-US" sz="2400" dirty="0" err="1"/>
              <a:t>sử</a:t>
            </a:r>
            <a:r>
              <a:rPr lang="en-US" sz="2400" dirty="0"/>
              <a:t> </a:t>
            </a:r>
            <a:r>
              <a:rPr lang="en-US" sz="2400" dirty="0" err="1"/>
              <a:t>mua</a:t>
            </a:r>
            <a:r>
              <a:rPr lang="en-US" sz="2400" dirty="0"/>
              <a:t> </a:t>
            </a:r>
            <a:r>
              <a:rPr lang="en-US" sz="2400" dirty="0" err="1"/>
              <a:t>hàng,thanh</a:t>
            </a:r>
            <a:r>
              <a:rPr lang="en-US" sz="2400" dirty="0"/>
              <a:t> </a:t>
            </a:r>
            <a:r>
              <a:rPr lang="en-US" sz="2400" dirty="0" err="1"/>
              <a:t>toán</a:t>
            </a:r>
            <a:r>
              <a:rPr lang="en-US" sz="2400" dirty="0"/>
              <a:t>.</a:t>
            </a:r>
          </a:p>
          <a:p>
            <a:r>
              <a:rPr lang="en-US" sz="2400" b="1" i="1" u="sng" dirty="0" err="1">
                <a:solidFill>
                  <a:schemeClr val="tx1"/>
                </a:solidFill>
              </a:rPr>
              <a:t>Chức</a:t>
            </a:r>
            <a:r>
              <a:rPr lang="en-US" sz="2400" b="1" i="1" u="sng" dirty="0">
                <a:solidFill>
                  <a:schemeClr val="tx1"/>
                </a:solidFill>
              </a:rPr>
              <a:t> </a:t>
            </a:r>
            <a:r>
              <a:rPr lang="en-US" sz="2400" b="1" i="1" u="sng" dirty="0" err="1">
                <a:solidFill>
                  <a:schemeClr val="tx1"/>
                </a:solidFill>
              </a:rPr>
              <a:t>năng</a:t>
            </a:r>
            <a:r>
              <a:rPr lang="en-US" sz="2400" b="1" i="1" u="sng" dirty="0">
                <a:solidFill>
                  <a:schemeClr val="tx1"/>
                </a:solidFill>
              </a:rPr>
              <a:t> </a:t>
            </a:r>
            <a:r>
              <a:rPr lang="en-US" sz="2400" b="1" i="1" u="sng" dirty="0" err="1">
                <a:solidFill>
                  <a:schemeClr val="tx1"/>
                </a:solidFill>
              </a:rPr>
              <a:t>nhân</a:t>
            </a:r>
            <a:r>
              <a:rPr lang="en-US" sz="2400" b="1" i="1" u="sng" dirty="0">
                <a:solidFill>
                  <a:schemeClr val="tx1"/>
                </a:solidFill>
              </a:rPr>
              <a:t> </a:t>
            </a:r>
            <a:r>
              <a:rPr lang="en-US" sz="2400" b="1" i="1" u="sng" dirty="0" err="1">
                <a:solidFill>
                  <a:schemeClr val="tx1"/>
                </a:solidFill>
              </a:rPr>
              <a:t>viên</a:t>
            </a:r>
            <a:r>
              <a:rPr lang="en-US" sz="2400" dirty="0"/>
              <a:t>: Order </a:t>
            </a:r>
            <a:r>
              <a:rPr lang="en-US" sz="2400" dirty="0" err="1"/>
              <a:t>món,quản</a:t>
            </a:r>
            <a:r>
              <a:rPr lang="en-US" sz="2400" dirty="0"/>
              <a:t> </a:t>
            </a:r>
            <a:r>
              <a:rPr lang="en-US" sz="2400" dirty="0" err="1"/>
              <a:t>lý</a:t>
            </a:r>
            <a:r>
              <a:rPr lang="en-US" sz="2400" dirty="0"/>
              <a:t> </a:t>
            </a:r>
            <a:r>
              <a:rPr lang="en-US" sz="2400" dirty="0" err="1"/>
              <a:t>sản</a:t>
            </a:r>
            <a:r>
              <a:rPr lang="en-US" sz="2400" dirty="0"/>
              <a:t> </a:t>
            </a:r>
            <a:r>
              <a:rPr lang="en-US" sz="2400" dirty="0" err="1"/>
              <a:t>phẩm,quản</a:t>
            </a:r>
            <a:r>
              <a:rPr lang="en-US" sz="2400" dirty="0"/>
              <a:t> </a:t>
            </a:r>
            <a:r>
              <a:rPr lang="en-US" sz="2400" dirty="0" err="1"/>
              <a:t>lý</a:t>
            </a:r>
            <a:r>
              <a:rPr lang="en-US" sz="2400" dirty="0"/>
              <a:t> </a:t>
            </a:r>
            <a:r>
              <a:rPr lang="en-US" sz="2400" dirty="0" err="1"/>
              <a:t>đơn</a:t>
            </a:r>
            <a:r>
              <a:rPr lang="en-US" sz="2400" dirty="0"/>
              <a:t> </a:t>
            </a:r>
            <a:r>
              <a:rPr lang="en-US" sz="2400" dirty="0" err="1"/>
              <a:t>hàng,quản</a:t>
            </a:r>
            <a:r>
              <a:rPr lang="en-US" sz="2400" dirty="0"/>
              <a:t> </a:t>
            </a:r>
            <a:r>
              <a:rPr lang="en-US" sz="2400" dirty="0" err="1"/>
              <a:t>lý</a:t>
            </a:r>
            <a:r>
              <a:rPr lang="en-US" sz="2400" dirty="0"/>
              <a:t> </a:t>
            </a:r>
            <a:r>
              <a:rPr lang="en-US" sz="2400" dirty="0" err="1"/>
              <a:t>đặt</a:t>
            </a:r>
            <a:r>
              <a:rPr lang="en-US" sz="2400" dirty="0"/>
              <a:t> </a:t>
            </a:r>
            <a:r>
              <a:rPr lang="en-US" sz="2400" dirty="0" err="1"/>
              <a:t>bàn</a:t>
            </a:r>
            <a:r>
              <a:rPr lang="en-US" sz="2400" dirty="0"/>
              <a:t>,…</a:t>
            </a:r>
          </a:p>
          <a:p>
            <a:r>
              <a:rPr lang="en-US" sz="2400" b="1" i="1" u="sng" dirty="0" err="1">
                <a:solidFill>
                  <a:schemeClr val="tx1"/>
                </a:solidFill>
              </a:rPr>
              <a:t>Chức</a:t>
            </a:r>
            <a:r>
              <a:rPr lang="en-US" sz="2400" b="1" i="1" u="sng" dirty="0">
                <a:solidFill>
                  <a:schemeClr val="tx1"/>
                </a:solidFill>
              </a:rPr>
              <a:t> </a:t>
            </a:r>
            <a:r>
              <a:rPr lang="en-US" sz="2400" b="1" i="1" u="sng" dirty="0" err="1">
                <a:solidFill>
                  <a:schemeClr val="tx1"/>
                </a:solidFill>
              </a:rPr>
              <a:t>năng</a:t>
            </a:r>
            <a:r>
              <a:rPr lang="en-US" sz="2400" b="1" i="1" u="sng" dirty="0">
                <a:solidFill>
                  <a:schemeClr val="tx1"/>
                </a:solidFill>
              </a:rPr>
              <a:t> Admin</a:t>
            </a:r>
            <a:r>
              <a:rPr lang="en-US" sz="2400" dirty="0"/>
              <a:t>: Quản </a:t>
            </a:r>
            <a:r>
              <a:rPr lang="en-US" sz="2400" dirty="0" err="1"/>
              <a:t>lý</a:t>
            </a:r>
            <a:r>
              <a:rPr lang="en-US" sz="2400" dirty="0"/>
              <a:t> </a:t>
            </a:r>
            <a:r>
              <a:rPr lang="en-US" sz="2400" dirty="0" err="1"/>
              <a:t>người</a:t>
            </a:r>
            <a:r>
              <a:rPr lang="en-US" sz="2400" dirty="0"/>
              <a:t> </a:t>
            </a:r>
            <a:r>
              <a:rPr lang="en-US" sz="2400" dirty="0" err="1"/>
              <a:t>dùng,quản</a:t>
            </a:r>
            <a:r>
              <a:rPr lang="en-US" sz="2400" dirty="0"/>
              <a:t> </a:t>
            </a:r>
            <a:r>
              <a:rPr lang="en-US" sz="2400" dirty="0" err="1"/>
              <a:t>lý</a:t>
            </a:r>
            <a:r>
              <a:rPr lang="en-US" sz="2400" dirty="0"/>
              <a:t> </a:t>
            </a:r>
            <a:r>
              <a:rPr lang="en-US" sz="2400" dirty="0" err="1"/>
              <a:t>danh</a:t>
            </a:r>
            <a:r>
              <a:rPr lang="en-US" sz="2400" dirty="0"/>
              <a:t> </a:t>
            </a:r>
            <a:r>
              <a:rPr lang="en-US" sz="2400" dirty="0" err="1"/>
              <a:t>mục</a:t>
            </a:r>
            <a:r>
              <a:rPr lang="en-US" sz="2400" dirty="0"/>
              <a:t> </a:t>
            </a:r>
            <a:r>
              <a:rPr lang="en-US" sz="2400" dirty="0" err="1"/>
              <a:t>sản</a:t>
            </a:r>
            <a:r>
              <a:rPr lang="en-US" sz="2400" dirty="0"/>
              <a:t> </a:t>
            </a:r>
            <a:r>
              <a:rPr lang="en-US" sz="2400" dirty="0" err="1"/>
              <a:t>phẩm,quản</a:t>
            </a:r>
            <a:r>
              <a:rPr lang="en-US" sz="2400" dirty="0"/>
              <a:t> </a:t>
            </a:r>
            <a:r>
              <a:rPr lang="en-US" sz="2400" dirty="0" err="1"/>
              <a:t>lý</a:t>
            </a:r>
            <a:r>
              <a:rPr lang="en-US" sz="2400" dirty="0"/>
              <a:t> </a:t>
            </a:r>
            <a:r>
              <a:rPr lang="en-US" sz="2400" dirty="0" err="1"/>
              <a:t>sản</a:t>
            </a:r>
            <a:r>
              <a:rPr lang="en-US" sz="2400" dirty="0"/>
              <a:t> </a:t>
            </a:r>
            <a:r>
              <a:rPr lang="en-US" sz="2400" dirty="0" err="1"/>
              <a:t>phẩm,quản</a:t>
            </a:r>
            <a:r>
              <a:rPr lang="en-US" sz="2400" dirty="0"/>
              <a:t> </a:t>
            </a:r>
            <a:r>
              <a:rPr lang="en-US" sz="2400" dirty="0" err="1"/>
              <a:t>lý</a:t>
            </a:r>
            <a:r>
              <a:rPr lang="en-US" sz="2400" dirty="0"/>
              <a:t> </a:t>
            </a:r>
            <a:r>
              <a:rPr lang="en-US" sz="2400" dirty="0" err="1"/>
              <a:t>công</a:t>
            </a:r>
            <a:r>
              <a:rPr lang="en-US" sz="2400" dirty="0"/>
              <a:t> </a:t>
            </a:r>
            <a:r>
              <a:rPr lang="en-US" sz="2400" dirty="0" err="1"/>
              <a:t>thức,quản</a:t>
            </a:r>
            <a:r>
              <a:rPr lang="en-US" sz="2400" dirty="0"/>
              <a:t> </a:t>
            </a:r>
            <a:r>
              <a:rPr lang="en-US" sz="2400" dirty="0" err="1"/>
              <a:t>lý</a:t>
            </a:r>
            <a:r>
              <a:rPr lang="en-US" sz="2400" dirty="0"/>
              <a:t> </a:t>
            </a:r>
            <a:r>
              <a:rPr lang="en-US" sz="2400" dirty="0" err="1"/>
              <a:t>thống</a:t>
            </a:r>
            <a:r>
              <a:rPr lang="en-US" sz="2400" dirty="0"/>
              <a:t> </a:t>
            </a:r>
            <a:r>
              <a:rPr lang="en-US" sz="2400" dirty="0" err="1"/>
              <a:t>kê</a:t>
            </a:r>
            <a:r>
              <a:rPr lang="en-US" sz="2400" dirty="0"/>
              <a:t>,…</a:t>
            </a:r>
          </a:p>
        </p:txBody>
      </p:sp>
      <p:sp>
        <p:nvSpPr>
          <p:cNvPr id="160" name="Google Shape;160;p10"/>
          <p:cNvSpPr/>
          <p:nvPr/>
        </p:nvSpPr>
        <p:spPr>
          <a:xfrm>
            <a:off x="11548085" y="1192960"/>
            <a:ext cx="478500" cy="478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1" name="Google Shape;161;p10"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0">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49D52A7C-F165-E032-C3DC-E8ED53E89078}"/>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4213388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9" name="Google Shape;169;p11"/>
          <p:cNvSpPr/>
          <p:nvPr/>
        </p:nvSpPr>
        <p:spPr>
          <a:xfrm>
            <a:off x="11548085" y="1192960"/>
            <a:ext cx="478500" cy="4785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0" name="Google Shape;170;p11"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1">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 name="Rectangle 32"/>
          <p:cNvSpPr/>
          <p:nvPr/>
        </p:nvSpPr>
        <p:spPr>
          <a:xfrm>
            <a:off x="4095694" y="5497702"/>
            <a:ext cx="3469670" cy="4770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err="1"/>
              <a:t>Sơ</a:t>
            </a:r>
            <a:r>
              <a:rPr lang="en-US" sz="1800" dirty="0"/>
              <a:t> </a:t>
            </a:r>
            <a:r>
              <a:rPr lang="en-US" sz="1800" dirty="0" err="1"/>
              <a:t>đồ</a:t>
            </a:r>
            <a:r>
              <a:rPr lang="en-US" sz="1800" dirty="0"/>
              <a:t> </a:t>
            </a:r>
            <a:r>
              <a:rPr lang="en-US" sz="1800" dirty="0" err="1"/>
              <a:t>hoạt</a:t>
            </a:r>
            <a:r>
              <a:rPr lang="en-US" sz="1800" dirty="0"/>
              <a:t> </a:t>
            </a:r>
            <a:r>
              <a:rPr lang="en-US" sz="1800" dirty="0" err="1"/>
              <a:t>động</a:t>
            </a:r>
            <a:r>
              <a:rPr lang="en-US" sz="1800" dirty="0"/>
              <a:t> </a:t>
            </a:r>
            <a:r>
              <a:rPr lang="en-US" sz="1800" dirty="0" err="1"/>
              <a:t>mức</a:t>
            </a:r>
            <a:r>
              <a:rPr lang="en-US" sz="1800" dirty="0"/>
              <a:t> </a:t>
            </a:r>
            <a:r>
              <a:rPr lang="en-US" sz="1800" dirty="0" err="1"/>
              <a:t>ngữ</a:t>
            </a:r>
            <a:r>
              <a:rPr lang="en-US" sz="1800" dirty="0"/>
              <a:t> </a:t>
            </a:r>
            <a:r>
              <a:rPr lang="en-US" sz="1800" dirty="0" err="1"/>
              <a:t>cảnh</a:t>
            </a:r>
            <a:endParaRPr lang="en-US" sz="1800" dirty="0"/>
          </a:p>
        </p:txBody>
      </p:sp>
      <p:sp>
        <p:nvSpPr>
          <p:cNvPr id="2" name="Rectangle 1">
            <a:extLst>
              <a:ext uri="{FF2B5EF4-FFF2-40B4-BE49-F238E27FC236}">
                <a16:creationId xmlns:a16="http://schemas.microsoft.com/office/drawing/2014/main" id="{9C5449AA-49E9-05DB-A017-E53804D44C46}"/>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7</a:t>
            </a:r>
          </a:p>
        </p:txBody>
      </p:sp>
      <p:pic>
        <p:nvPicPr>
          <p:cNvPr id="6" name="Picture 5">
            <a:extLst>
              <a:ext uri="{FF2B5EF4-FFF2-40B4-BE49-F238E27FC236}">
                <a16:creationId xmlns:a16="http://schemas.microsoft.com/office/drawing/2014/main" id="{D27E12B5-69CF-FBEC-ADDE-EA5D2878996C}"/>
              </a:ext>
            </a:extLst>
          </p:cNvPr>
          <p:cNvPicPr>
            <a:picLocks noChangeAspect="1"/>
          </p:cNvPicPr>
          <p:nvPr/>
        </p:nvPicPr>
        <p:blipFill>
          <a:blip r:embed="rId4"/>
          <a:stretch>
            <a:fillRect/>
          </a:stretch>
        </p:blipFill>
        <p:spPr>
          <a:xfrm>
            <a:off x="2320844" y="995680"/>
            <a:ext cx="7169453" cy="40871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2"/>
          <p:cNvSpPr txBox="1">
            <a:spLocks noGrp="1"/>
          </p:cNvSpPr>
          <p:nvPr>
            <p:ph type="title"/>
          </p:nvPr>
        </p:nvSpPr>
        <p:spPr>
          <a:xfrm>
            <a:off x="1512848" y="2184915"/>
            <a:ext cx="9829500" cy="1084757"/>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sz="5400" b="1" dirty="0">
                <a:solidFill>
                  <a:srgbClr val="0066CC"/>
                </a:solidFill>
              </a:rPr>
              <a:t>II. MÔ TẢ QUY TRÌNH</a:t>
            </a:r>
            <a:endParaRPr sz="5400" b="1" dirty="0">
              <a:solidFill>
                <a:srgbClr val="0066CC"/>
              </a:solidFill>
            </a:endParaRPr>
          </a:p>
        </p:txBody>
      </p:sp>
      <p:sp>
        <p:nvSpPr>
          <p:cNvPr id="178" name="Google Shape;178;p12"/>
          <p:cNvSpPr/>
          <p:nvPr/>
        </p:nvSpPr>
        <p:spPr>
          <a:xfrm>
            <a:off x="11548085" y="1192960"/>
            <a:ext cx="478500" cy="478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9" name="Google Shape;179;p12"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a:hlinkClick r:id="rId3"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 name="Rectangle 7"/>
          <p:cNvSpPr/>
          <p:nvPr/>
        </p:nvSpPr>
        <p:spPr>
          <a:xfrm>
            <a:off x="3805170" y="3269672"/>
            <a:ext cx="52448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2" name="Rectangle 1">
            <a:extLst>
              <a:ext uri="{FF2B5EF4-FFF2-40B4-BE49-F238E27FC236}">
                <a16:creationId xmlns:a16="http://schemas.microsoft.com/office/drawing/2014/main" id="{B7FDF07E-1111-3CCE-CE5F-991FE5BC93C6}"/>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8</a:t>
            </a:r>
          </a:p>
        </p:txBody>
      </p:sp>
    </p:spTree>
  </p:cSld>
  <p:clrMapOvr>
    <a:masterClrMapping/>
  </p:clrMapOvr>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252525"/>
      </a:accent1>
      <a:accent2>
        <a:srgbClr val="252525"/>
      </a:accent2>
      <a:accent3>
        <a:srgbClr val="252525"/>
      </a:accent3>
      <a:accent4>
        <a:srgbClr val="252525"/>
      </a:accent4>
      <a:accent5>
        <a:srgbClr val="252525"/>
      </a:accent5>
      <a:accent6>
        <a:srgbClr val="25252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1147</TotalTime>
  <Words>1383</Words>
  <Application>Microsoft Office PowerPoint</Application>
  <PresentationFormat>Widescreen</PresentationFormat>
  <Paragraphs>257</Paragraphs>
  <Slides>40</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Times New Roman</vt:lpstr>
      <vt:lpstr>Aldrich</vt:lpstr>
      <vt:lpstr>inherit</vt:lpstr>
      <vt:lpstr>Abril Fatface</vt:lpstr>
      <vt:lpstr>Wingdings</vt:lpstr>
      <vt:lpstr>Barlow Condensed Medium</vt:lpstr>
      <vt:lpstr>Calibri</vt:lpstr>
      <vt:lpstr>Arial</vt:lpstr>
      <vt:lpstr>Liberation Serif</vt:lpstr>
      <vt:lpstr>Barlow Condensed</vt:lpstr>
      <vt:lpstr>SlidesMania</vt:lpstr>
      <vt:lpstr>PowerPoint Presentation</vt:lpstr>
      <vt:lpstr>PowerPoint Presentation</vt:lpstr>
      <vt:lpstr>PowerPoint Presentation</vt:lpstr>
      <vt:lpstr>Mục lục</vt:lpstr>
      <vt:lpstr>I. TỔNG QUAN DỰ ÁN</vt:lpstr>
      <vt:lpstr>Giới thiệu</vt:lpstr>
      <vt:lpstr>Chức năng tổng quát</vt:lpstr>
      <vt:lpstr>PowerPoint Presentation</vt:lpstr>
      <vt:lpstr>II. MÔ TẢ QUY TRÌNH</vt:lpstr>
      <vt:lpstr>Quy trình Scrum</vt:lpstr>
      <vt:lpstr>Ưu điểm</vt:lpstr>
      <vt:lpstr>Nhược điểm</vt:lpstr>
      <vt:lpstr>III. KẾ HOẠCH DỰ ÁN</vt:lpstr>
      <vt:lpstr>Lịch trình</vt:lpstr>
      <vt:lpstr>Dự tính chi phí cho cá nhân</vt:lpstr>
      <vt:lpstr>Bảng chú thích cho dự toán chi phí</vt:lpstr>
      <vt:lpstr>IV. YÊU CẦU</vt:lpstr>
      <vt:lpstr>Yêu cầu phần mềm</vt:lpstr>
      <vt:lpstr>V. DATABASE</vt:lpstr>
      <vt:lpstr>RDM</vt:lpstr>
      <vt:lpstr>VI. TESTING</vt:lpstr>
      <vt:lpstr>Test Report</vt:lpstr>
      <vt:lpstr>Test Report</vt:lpstr>
      <vt:lpstr>Test Report</vt:lpstr>
      <vt:lpstr>VII. PROTOTYPE </vt:lpstr>
      <vt:lpstr>Trang chủ</vt:lpstr>
      <vt:lpstr>Trang thực đơn</vt:lpstr>
      <vt:lpstr>Trang quản lý</vt:lpstr>
      <vt:lpstr>VIII. QUẢN LÝ</vt:lpstr>
      <vt:lpstr>Sprint 1 : Burndown Chart</vt:lpstr>
      <vt:lpstr>Sprint 2 : Burndown Chart</vt:lpstr>
      <vt:lpstr>Sprint 3 : Burndown Chart</vt:lpstr>
      <vt:lpstr>Công nghệ sử dụng</vt:lpstr>
      <vt:lpstr>Công cụ quản lý</vt:lpstr>
      <vt:lpstr>IX. REFLECTION</vt:lpstr>
      <vt:lpstr>Ưu điểm</vt:lpstr>
      <vt:lpstr>Nhược điểm</vt:lpstr>
      <vt:lpstr>Bài học kinh nghiệm</vt:lpstr>
      <vt:lpstr>X. DEMO</vt:lpstr>
      <vt:lpstr>Thank you for your listening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LENOVO_NMN</dc:creator>
  <cp:lastModifiedBy>Huy Phạm Tuấn</cp:lastModifiedBy>
  <cp:revision>57</cp:revision>
  <dcterms:modified xsi:type="dcterms:W3CDTF">2025-12-22T10:24:11Z</dcterms:modified>
</cp:coreProperties>
</file>